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3"/>
  </p:notesMasterIdLst>
  <p:handoutMasterIdLst>
    <p:handoutMasterId r:id="rId34"/>
  </p:handoutMasterIdLst>
  <p:sldIdLst>
    <p:sldId id="312" r:id="rId5"/>
    <p:sldId id="304" r:id="rId6"/>
    <p:sldId id="307" r:id="rId7"/>
    <p:sldId id="281" r:id="rId8"/>
    <p:sldId id="282" r:id="rId9"/>
    <p:sldId id="314" r:id="rId10"/>
    <p:sldId id="315" r:id="rId11"/>
    <p:sldId id="323" r:id="rId12"/>
    <p:sldId id="317" r:id="rId13"/>
    <p:sldId id="318" r:id="rId14"/>
    <p:sldId id="319" r:id="rId15"/>
    <p:sldId id="321" r:id="rId16"/>
    <p:sldId id="322" r:id="rId17"/>
    <p:sldId id="297" r:id="rId18"/>
    <p:sldId id="327" r:id="rId19"/>
    <p:sldId id="328" r:id="rId20"/>
    <p:sldId id="326" r:id="rId21"/>
    <p:sldId id="325" r:id="rId22"/>
    <p:sldId id="324" r:id="rId23"/>
    <p:sldId id="329" r:id="rId24"/>
    <p:sldId id="330" r:id="rId25"/>
    <p:sldId id="331" r:id="rId26"/>
    <p:sldId id="332" r:id="rId27"/>
    <p:sldId id="333" r:id="rId28"/>
    <p:sldId id="334" r:id="rId29"/>
    <p:sldId id="336" r:id="rId30"/>
    <p:sldId id="335" r:id="rId31"/>
    <p:sldId id="337" r:id="rId3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F9C746-1DC9-419B-BAB8-721731C47940}" v="26" dt="2024-05-19T16:31:37.403"/>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p:cViewPr varScale="1">
        <p:scale>
          <a:sx n="78" d="100"/>
          <a:sy n="78" d="100"/>
        </p:scale>
        <p:origin x="878"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Ong" userId="ba68fe2edab6dd67" providerId="LiveId" clId="{BAF9C746-1DC9-419B-BAB8-721731C47940}"/>
    <pc:docChg chg="undo custSel addSld delSld modSld sldOrd">
      <pc:chgData name="Adam Ong" userId="ba68fe2edab6dd67" providerId="LiveId" clId="{BAF9C746-1DC9-419B-BAB8-721731C47940}" dt="2024-05-19T16:38:59.761" v="4474" actId="20577"/>
      <pc:docMkLst>
        <pc:docMk/>
      </pc:docMkLst>
      <pc:sldChg chg="modSp mod">
        <pc:chgData name="Adam Ong" userId="ba68fe2edab6dd67" providerId="LiveId" clId="{BAF9C746-1DC9-419B-BAB8-721731C47940}" dt="2024-05-19T16:12:20.854" v="3986" actId="1076"/>
        <pc:sldMkLst>
          <pc:docMk/>
          <pc:sldMk cId="1973173046" sldId="297"/>
        </pc:sldMkLst>
        <pc:spChg chg="mod">
          <ac:chgData name="Adam Ong" userId="ba68fe2edab6dd67" providerId="LiveId" clId="{BAF9C746-1DC9-419B-BAB8-721731C47940}" dt="2024-05-19T07:06:36.639" v="118" actId="1076"/>
          <ac:spMkLst>
            <pc:docMk/>
            <pc:sldMk cId="1973173046" sldId="297"/>
            <ac:spMk id="2" creationId="{509D22C5-0C9E-B582-A8FE-B45E70A01E7F}"/>
          </ac:spMkLst>
        </pc:spChg>
        <pc:spChg chg="mod">
          <ac:chgData name="Adam Ong" userId="ba68fe2edab6dd67" providerId="LiveId" clId="{BAF9C746-1DC9-419B-BAB8-721731C47940}" dt="2024-05-19T16:12:20.854" v="3986" actId="1076"/>
          <ac:spMkLst>
            <pc:docMk/>
            <pc:sldMk cId="1973173046" sldId="297"/>
            <ac:spMk id="3" creationId="{D8B5CEF2-E667-BBB5-2EA6-C06F93B6DE12}"/>
          </ac:spMkLst>
        </pc:spChg>
      </pc:sldChg>
      <pc:sldChg chg="modSp mod">
        <pc:chgData name="Adam Ong" userId="ba68fe2edab6dd67" providerId="LiveId" clId="{BAF9C746-1DC9-419B-BAB8-721731C47940}" dt="2024-05-19T15:06:00.695" v="3224" actId="14100"/>
        <pc:sldMkLst>
          <pc:docMk/>
          <pc:sldMk cId="2906491918" sldId="307"/>
        </pc:sldMkLst>
        <pc:picChg chg="mod">
          <ac:chgData name="Adam Ong" userId="ba68fe2edab6dd67" providerId="LiveId" clId="{BAF9C746-1DC9-419B-BAB8-721731C47940}" dt="2024-05-19T15:06:00.695" v="3224" actId="14100"/>
          <ac:picMkLst>
            <pc:docMk/>
            <pc:sldMk cId="2906491918" sldId="307"/>
            <ac:picMk id="16" creationId="{74EA8E75-1D35-E775-E73B-EAB723A70879}"/>
          </ac:picMkLst>
        </pc:picChg>
      </pc:sldChg>
      <pc:sldChg chg="modSp mod">
        <pc:chgData name="Adam Ong" userId="ba68fe2edab6dd67" providerId="LiveId" clId="{BAF9C746-1DC9-419B-BAB8-721731C47940}" dt="2024-05-19T07:09:22.030" v="227" actId="20577"/>
        <pc:sldMkLst>
          <pc:docMk/>
          <pc:sldMk cId="2202437675" sldId="312"/>
        </pc:sldMkLst>
        <pc:spChg chg="mod">
          <ac:chgData name="Adam Ong" userId="ba68fe2edab6dd67" providerId="LiveId" clId="{BAF9C746-1DC9-419B-BAB8-721731C47940}" dt="2024-05-19T07:09:22.030" v="227" actId="20577"/>
          <ac:spMkLst>
            <pc:docMk/>
            <pc:sldMk cId="2202437675" sldId="312"/>
            <ac:spMk id="2" creationId="{4207FF65-A536-F639-8591-ED024C223308}"/>
          </ac:spMkLst>
        </pc:spChg>
      </pc:sldChg>
      <pc:sldChg chg="addSp delSp modSp mod">
        <pc:chgData name="Adam Ong" userId="ba68fe2edab6dd67" providerId="LiveId" clId="{BAF9C746-1DC9-419B-BAB8-721731C47940}" dt="2024-05-19T07:05:32.488" v="56" actId="20577"/>
        <pc:sldMkLst>
          <pc:docMk/>
          <pc:sldMk cId="4072101725" sldId="318"/>
        </pc:sldMkLst>
        <pc:spChg chg="add del">
          <ac:chgData name="Adam Ong" userId="ba68fe2edab6dd67" providerId="LiveId" clId="{BAF9C746-1DC9-419B-BAB8-721731C47940}" dt="2024-05-19T07:03:08.081" v="35" actId="478"/>
          <ac:spMkLst>
            <pc:docMk/>
            <pc:sldMk cId="4072101725" sldId="318"/>
            <ac:spMk id="4" creationId="{0A4902D8-2841-68E9-1460-FB7199096BF6}"/>
          </ac:spMkLst>
        </pc:spChg>
        <pc:spChg chg="add del mod">
          <ac:chgData name="Adam Ong" userId="ba68fe2edab6dd67" providerId="LiveId" clId="{BAF9C746-1DC9-419B-BAB8-721731C47940}" dt="2024-05-19T07:03:08.081" v="35" actId="478"/>
          <ac:spMkLst>
            <pc:docMk/>
            <pc:sldMk cId="4072101725" sldId="318"/>
            <ac:spMk id="5" creationId="{D748E205-53F9-6592-13AA-D74422701AA5}"/>
          </ac:spMkLst>
        </pc:spChg>
        <pc:spChg chg="add del mod">
          <ac:chgData name="Adam Ong" userId="ba68fe2edab6dd67" providerId="LiveId" clId="{BAF9C746-1DC9-419B-BAB8-721731C47940}" dt="2024-05-19T07:03:08.081" v="35" actId="478"/>
          <ac:spMkLst>
            <pc:docMk/>
            <pc:sldMk cId="4072101725" sldId="318"/>
            <ac:spMk id="7" creationId="{86B7A2CF-8FA6-5210-502E-3E9EED317E53}"/>
          </ac:spMkLst>
        </pc:spChg>
        <pc:spChg chg="add">
          <ac:chgData name="Adam Ong" userId="ba68fe2edab6dd67" providerId="LiveId" clId="{BAF9C746-1DC9-419B-BAB8-721731C47940}" dt="2024-05-19T07:03:10.167" v="36"/>
          <ac:spMkLst>
            <pc:docMk/>
            <pc:sldMk cId="4072101725" sldId="318"/>
            <ac:spMk id="8" creationId="{F40B1C9B-CF79-F3F0-B1D8-F8F0F44E72B0}"/>
          </ac:spMkLst>
        </pc:spChg>
        <pc:spChg chg="add del">
          <ac:chgData name="Adam Ong" userId="ba68fe2edab6dd67" providerId="LiveId" clId="{BAF9C746-1DC9-419B-BAB8-721731C47940}" dt="2024-05-19T07:03:25.594" v="38" actId="22"/>
          <ac:spMkLst>
            <pc:docMk/>
            <pc:sldMk cId="4072101725" sldId="318"/>
            <ac:spMk id="10" creationId="{3E6FD5A5-C0CB-F6A4-3561-12EFCC9722C4}"/>
          </ac:spMkLst>
        </pc:spChg>
        <pc:spChg chg="add mod">
          <ac:chgData name="Adam Ong" userId="ba68fe2edab6dd67" providerId="LiveId" clId="{BAF9C746-1DC9-419B-BAB8-721731C47940}" dt="2024-05-19T07:05:32.488" v="56" actId="20577"/>
          <ac:spMkLst>
            <pc:docMk/>
            <pc:sldMk cId="4072101725" sldId="318"/>
            <ac:spMk id="14" creationId="{F94D08B6-F6D5-CECC-5EFA-5C5DB0D81792}"/>
          </ac:spMkLst>
        </pc:spChg>
      </pc:sldChg>
      <pc:sldChg chg="addSp delSp modSp mod">
        <pc:chgData name="Adam Ong" userId="ba68fe2edab6dd67" providerId="LiveId" clId="{BAF9C746-1DC9-419B-BAB8-721731C47940}" dt="2024-05-19T06:58:22.418" v="31" actId="20577"/>
        <pc:sldMkLst>
          <pc:docMk/>
          <pc:sldMk cId="3969996159" sldId="319"/>
        </pc:sldMkLst>
        <pc:spChg chg="add del mod">
          <ac:chgData name="Adam Ong" userId="ba68fe2edab6dd67" providerId="LiveId" clId="{BAF9C746-1DC9-419B-BAB8-721731C47940}" dt="2024-05-19T06:57:39.015" v="5" actId="478"/>
          <ac:spMkLst>
            <pc:docMk/>
            <pc:sldMk cId="3969996159" sldId="319"/>
            <ac:spMk id="4" creationId="{4115D161-008D-AEBA-D832-3EF1754CB77C}"/>
          </ac:spMkLst>
        </pc:spChg>
        <pc:spChg chg="mod">
          <ac:chgData name="Adam Ong" userId="ba68fe2edab6dd67" providerId="LiveId" clId="{BAF9C746-1DC9-419B-BAB8-721731C47940}" dt="2024-05-19T06:58:13.496" v="26" actId="1076"/>
          <ac:spMkLst>
            <pc:docMk/>
            <pc:sldMk cId="3969996159" sldId="319"/>
            <ac:spMk id="5" creationId="{2136FCF6-982C-CC37-9625-3EBFC7E7DD13}"/>
          </ac:spMkLst>
        </pc:spChg>
        <pc:spChg chg="add del">
          <ac:chgData name="Adam Ong" userId="ba68fe2edab6dd67" providerId="LiveId" clId="{BAF9C746-1DC9-419B-BAB8-721731C47940}" dt="2024-05-19T06:57:41.825" v="7" actId="22"/>
          <ac:spMkLst>
            <pc:docMk/>
            <pc:sldMk cId="3969996159" sldId="319"/>
            <ac:spMk id="7" creationId="{A7171AEF-2128-EC51-D38F-E5DE9B2F6DF1}"/>
          </ac:spMkLst>
        </pc:spChg>
        <pc:spChg chg="add mod">
          <ac:chgData name="Adam Ong" userId="ba68fe2edab6dd67" providerId="LiveId" clId="{BAF9C746-1DC9-419B-BAB8-721731C47940}" dt="2024-05-19T06:58:22.418" v="31" actId="20577"/>
          <ac:spMkLst>
            <pc:docMk/>
            <pc:sldMk cId="3969996159" sldId="319"/>
            <ac:spMk id="10" creationId="{88154800-8E50-0621-0181-3D49B8F5F95A}"/>
          </ac:spMkLst>
        </pc:spChg>
        <pc:spChg chg="mod">
          <ac:chgData name="Adam Ong" userId="ba68fe2edab6dd67" providerId="LiveId" clId="{BAF9C746-1DC9-419B-BAB8-721731C47940}" dt="2024-05-19T06:58:18.382" v="29" actId="1076"/>
          <ac:spMkLst>
            <pc:docMk/>
            <pc:sldMk cId="3969996159" sldId="319"/>
            <ac:spMk id="19" creationId="{1F76CFB9-BB61-7ED9-965D-667636FC5D5F}"/>
          </ac:spMkLst>
        </pc:spChg>
        <pc:picChg chg="mod">
          <ac:chgData name="Adam Ong" userId="ba68fe2edab6dd67" providerId="LiveId" clId="{BAF9C746-1DC9-419B-BAB8-721731C47940}" dt="2024-05-19T06:58:14.511" v="27" actId="1076"/>
          <ac:picMkLst>
            <pc:docMk/>
            <pc:sldMk cId="3969996159" sldId="319"/>
            <ac:picMk id="9" creationId="{ED9ABD3D-D824-29AE-39A3-141197981400}"/>
          </ac:picMkLst>
        </pc:picChg>
        <pc:picChg chg="mod">
          <ac:chgData name="Adam Ong" userId="ba68fe2edab6dd67" providerId="LiveId" clId="{BAF9C746-1DC9-419B-BAB8-721731C47940}" dt="2024-05-19T06:58:16.192" v="28" actId="1076"/>
          <ac:picMkLst>
            <pc:docMk/>
            <pc:sldMk cId="3969996159" sldId="319"/>
            <ac:picMk id="11" creationId="{565724BF-6EFC-BBFE-C53C-A2DE7F21BAB2}"/>
          </ac:picMkLst>
        </pc:picChg>
      </pc:sldChg>
      <pc:sldChg chg="addSp delSp modSp add del mod">
        <pc:chgData name="Adam Ong" userId="ba68fe2edab6dd67" providerId="LiveId" clId="{BAF9C746-1DC9-419B-BAB8-721731C47940}" dt="2024-05-19T16:10:25.939" v="3640" actId="1076"/>
        <pc:sldMkLst>
          <pc:docMk/>
          <pc:sldMk cId="2498021601" sldId="321"/>
        </pc:sldMkLst>
        <pc:spChg chg="add del mod">
          <ac:chgData name="Adam Ong" userId="ba68fe2edab6dd67" providerId="LiveId" clId="{BAF9C746-1DC9-419B-BAB8-721731C47940}" dt="2024-05-19T16:10:24.620" v="3636" actId="478"/>
          <ac:spMkLst>
            <pc:docMk/>
            <pc:sldMk cId="2498021601" sldId="321"/>
            <ac:spMk id="3" creationId="{38D62608-F5E4-7EC0-5EF0-4F988DDDEC5B}"/>
          </ac:spMkLst>
        </pc:spChg>
        <pc:spChg chg="add del mod">
          <ac:chgData name="Adam Ong" userId="ba68fe2edab6dd67" providerId="LiveId" clId="{BAF9C746-1DC9-419B-BAB8-721731C47940}" dt="2024-05-19T16:10:25.939" v="3640" actId="1076"/>
          <ac:spMkLst>
            <pc:docMk/>
            <pc:sldMk cId="2498021601" sldId="321"/>
            <ac:spMk id="8" creationId="{EBBF464D-D396-42FD-F48A-E5D8B454CD38}"/>
          </ac:spMkLst>
        </pc:spChg>
        <pc:spChg chg="add del mod">
          <ac:chgData name="Adam Ong" userId="ba68fe2edab6dd67" providerId="LiveId" clId="{BAF9C746-1DC9-419B-BAB8-721731C47940}" dt="2024-05-19T16:10:24.620" v="3636" actId="478"/>
          <ac:spMkLst>
            <pc:docMk/>
            <pc:sldMk cId="2498021601" sldId="321"/>
            <ac:spMk id="10" creationId="{64A5DD15-773E-9218-AAB0-7828345B7F55}"/>
          </ac:spMkLst>
        </pc:spChg>
        <pc:spChg chg="del mod">
          <ac:chgData name="Adam Ong" userId="ba68fe2edab6dd67" providerId="LiveId" clId="{BAF9C746-1DC9-419B-BAB8-721731C47940}" dt="2024-05-19T07:07:44.639" v="198" actId="478"/>
          <ac:spMkLst>
            <pc:docMk/>
            <pc:sldMk cId="2498021601" sldId="321"/>
            <ac:spMk id="12" creationId="{288BD9B8-D6A6-D55A-830D-4D3CC2DC3933}"/>
          </ac:spMkLst>
        </pc:spChg>
        <pc:spChg chg="del mod">
          <ac:chgData name="Adam Ong" userId="ba68fe2edab6dd67" providerId="LiveId" clId="{BAF9C746-1DC9-419B-BAB8-721731C47940}" dt="2024-05-19T07:07:43.799" v="197" actId="478"/>
          <ac:spMkLst>
            <pc:docMk/>
            <pc:sldMk cId="2498021601" sldId="321"/>
            <ac:spMk id="13" creationId="{0853098E-C088-D323-4BF2-987893F262F6}"/>
          </ac:spMkLst>
        </pc:spChg>
        <pc:picChg chg="add del mod">
          <ac:chgData name="Adam Ong" userId="ba68fe2edab6dd67" providerId="LiveId" clId="{BAF9C746-1DC9-419B-BAB8-721731C47940}" dt="2024-05-19T16:10:25.609" v="3639" actId="478"/>
          <ac:picMkLst>
            <pc:docMk/>
            <pc:sldMk cId="2498021601" sldId="321"/>
            <ac:picMk id="5" creationId="{8CBE76DC-84B8-01EF-5DF4-343B09F47FE3}"/>
          </ac:picMkLst>
        </pc:picChg>
        <pc:picChg chg="add del mod">
          <ac:chgData name="Adam Ong" userId="ba68fe2edab6dd67" providerId="LiveId" clId="{BAF9C746-1DC9-419B-BAB8-721731C47940}" dt="2024-05-19T16:10:25.297" v="3638" actId="478"/>
          <ac:picMkLst>
            <pc:docMk/>
            <pc:sldMk cId="2498021601" sldId="321"/>
            <ac:picMk id="7" creationId="{C7BC0B3D-38E3-F3F0-2B07-925E2B69F3DC}"/>
          </ac:picMkLst>
        </pc:picChg>
      </pc:sldChg>
      <pc:sldChg chg="addSp delSp modSp mod">
        <pc:chgData name="Adam Ong" userId="ba68fe2edab6dd67" providerId="LiveId" clId="{BAF9C746-1DC9-419B-BAB8-721731C47940}" dt="2024-05-19T16:10:52.577" v="3751" actId="20577"/>
        <pc:sldMkLst>
          <pc:docMk/>
          <pc:sldMk cId="1686213229" sldId="322"/>
        </pc:sldMkLst>
        <pc:spChg chg="mod">
          <ac:chgData name="Adam Ong" userId="ba68fe2edab6dd67" providerId="LiveId" clId="{BAF9C746-1DC9-419B-BAB8-721731C47940}" dt="2024-05-19T07:07:16.393" v="169" actId="1076"/>
          <ac:spMkLst>
            <pc:docMk/>
            <pc:sldMk cId="1686213229" sldId="322"/>
            <ac:spMk id="2" creationId="{4730A324-0737-F0DA-1F7D-10CBE06D7C3F}"/>
          </ac:spMkLst>
        </pc:spChg>
        <pc:spChg chg="add del mod">
          <ac:chgData name="Adam Ong" userId="ba68fe2edab6dd67" providerId="LiveId" clId="{BAF9C746-1DC9-419B-BAB8-721731C47940}" dt="2024-05-19T16:04:33.946" v="3464" actId="22"/>
          <ac:spMkLst>
            <pc:docMk/>
            <pc:sldMk cId="1686213229" sldId="322"/>
            <ac:spMk id="6" creationId="{75FAEC5A-E1D4-90F2-1068-38194F484D1E}"/>
          </ac:spMkLst>
        </pc:spChg>
        <pc:spChg chg="add mod">
          <ac:chgData name="Adam Ong" userId="ba68fe2edab6dd67" providerId="LiveId" clId="{BAF9C746-1DC9-419B-BAB8-721731C47940}" dt="2024-05-19T16:10:52.577" v="3751" actId="20577"/>
          <ac:spMkLst>
            <pc:docMk/>
            <pc:sldMk cId="1686213229" sldId="322"/>
            <ac:spMk id="11" creationId="{B49E2397-A802-D355-3FDE-17514798A391}"/>
          </ac:spMkLst>
        </pc:spChg>
        <pc:graphicFrameChg chg="del modGraphic">
          <ac:chgData name="Adam Ong" userId="ba68fe2edab6dd67" providerId="LiveId" clId="{BAF9C746-1DC9-419B-BAB8-721731C47940}" dt="2024-05-19T07:07:12.207" v="167" actId="478"/>
          <ac:graphicFrameMkLst>
            <pc:docMk/>
            <pc:sldMk cId="1686213229" sldId="322"/>
            <ac:graphicFrameMk id="5" creationId="{AC0C7FF8-9CAF-6C67-C1E5-AF40401D0B3D}"/>
          </ac:graphicFrameMkLst>
        </pc:graphicFrameChg>
        <pc:picChg chg="add mod ord">
          <ac:chgData name="Adam Ong" userId="ba68fe2edab6dd67" providerId="LiveId" clId="{BAF9C746-1DC9-419B-BAB8-721731C47940}" dt="2024-05-19T16:07:45.846" v="3488" actId="1076"/>
          <ac:picMkLst>
            <pc:docMk/>
            <pc:sldMk cId="1686213229" sldId="322"/>
            <ac:picMk id="5" creationId="{DBD28119-86C3-3FD8-C4AC-CE68F9292213}"/>
          </ac:picMkLst>
        </pc:picChg>
        <pc:picChg chg="add del mod">
          <ac:chgData name="Adam Ong" userId="ba68fe2edab6dd67" providerId="LiveId" clId="{BAF9C746-1DC9-419B-BAB8-721731C47940}" dt="2024-05-19T16:06:35.312" v="3477" actId="478"/>
          <ac:picMkLst>
            <pc:docMk/>
            <pc:sldMk cId="1686213229" sldId="322"/>
            <ac:picMk id="8" creationId="{E8A802CA-B27D-BD60-2792-2A25C5E18031}"/>
          </ac:picMkLst>
        </pc:picChg>
        <pc:picChg chg="add mod">
          <ac:chgData name="Adam Ong" userId="ba68fe2edab6dd67" providerId="LiveId" clId="{BAF9C746-1DC9-419B-BAB8-721731C47940}" dt="2024-05-19T16:06:38.914" v="3483" actId="1076"/>
          <ac:picMkLst>
            <pc:docMk/>
            <pc:sldMk cId="1686213229" sldId="322"/>
            <ac:picMk id="10" creationId="{AFB6D43B-5FED-2166-F467-3EC633EC55D8}"/>
          </ac:picMkLst>
        </pc:picChg>
      </pc:sldChg>
      <pc:sldChg chg="add del ord">
        <pc:chgData name="Adam Ong" userId="ba68fe2edab6dd67" providerId="LiveId" clId="{BAF9C746-1DC9-419B-BAB8-721731C47940}" dt="2024-05-19T07:08:44.794" v="207" actId="2696"/>
        <pc:sldMkLst>
          <pc:docMk/>
          <pc:sldMk cId="1102780692" sldId="324"/>
        </pc:sldMkLst>
      </pc:sldChg>
      <pc:sldChg chg="addSp delSp modSp add mod">
        <pc:chgData name="Adam Ong" userId="ba68fe2edab6dd67" providerId="LiveId" clId="{BAF9C746-1DC9-419B-BAB8-721731C47940}" dt="2024-05-19T08:37:35.832" v="1804" actId="1076"/>
        <pc:sldMkLst>
          <pc:docMk/>
          <pc:sldMk cId="1776478684" sldId="324"/>
        </pc:sldMkLst>
        <pc:spChg chg="mod">
          <ac:chgData name="Adam Ong" userId="ba68fe2edab6dd67" providerId="LiveId" clId="{BAF9C746-1DC9-419B-BAB8-721731C47940}" dt="2024-05-19T08:25:02.967" v="1548" actId="20577"/>
          <ac:spMkLst>
            <pc:docMk/>
            <pc:sldMk cId="1776478684" sldId="324"/>
            <ac:spMk id="2" creationId="{509D22C5-0C9E-B582-A8FE-B45E70A01E7F}"/>
          </ac:spMkLst>
        </pc:spChg>
        <pc:spChg chg="del">
          <ac:chgData name="Adam Ong" userId="ba68fe2edab6dd67" providerId="LiveId" clId="{BAF9C746-1DC9-419B-BAB8-721731C47940}" dt="2024-05-19T08:25:04.878" v="1549" actId="478"/>
          <ac:spMkLst>
            <pc:docMk/>
            <pc:sldMk cId="1776478684" sldId="324"/>
            <ac:spMk id="3" creationId="{D8B5CEF2-E667-BBB5-2EA6-C06F93B6DE12}"/>
          </ac:spMkLst>
        </pc:spChg>
        <pc:spChg chg="add mod">
          <ac:chgData name="Adam Ong" userId="ba68fe2edab6dd67" providerId="LiveId" clId="{BAF9C746-1DC9-419B-BAB8-721731C47940}" dt="2024-05-19T08:36:16.159" v="1658" actId="20577"/>
          <ac:spMkLst>
            <pc:docMk/>
            <pc:sldMk cId="1776478684" sldId="324"/>
            <ac:spMk id="6" creationId="{8987BCE2-CDC8-5451-F322-893C7059F75D}"/>
          </ac:spMkLst>
        </pc:spChg>
        <pc:spChg chg="add mod">
          <ac:chgData name="Adam Ong" userId="ba68fe2edab6dd67" providerId="LiveId" clId="{BAF9C746-1DC9-419B-BAB8-721731C47940}" dt="2024-05-19T08:37:35.832" v="1804" actId="1076"/>
          <ac:spMkLst>
            <pc:docMk/>
            <pc:sldMk cId="1776478684" sldId="324"/>
            <ac:spMk id="9" creationId="{6BBFC1D5-16AA-5364-07CF-EAC19A24768A}"/>
          </ac:spMkLst>
        </pc:spChg>
        <pc:picChg chg="add mod">
          <ac:chgData name="Adam Ong" userId="ba68fe2edab6dd67" providerId="LiveId" clId="{BAF9C746-1DC9-419B-BAB8-721731C47940}" dt="2024-05-19T08:35:31.389" v="1553" actId="1076"/>
          <ac:picMkLst>
            <pc:docMk/>
            <pc:sldMk cId="1776478684" sldId="324"/>
            <ac:picMk id="4" creationId="{500F9AF7-4D40-6A76-5F29-14B769958572}"/>
          </ac:picMkLst>
        </pc:picChg>
        <pc:picChg chg="add mod">
          <ac:chgData name="Adam Ong" userId="ba68fe2edab6dd67" providerId="LiveId" clId="{BAF9C746-1DC9-419B-BAB8-721731C47940}" dt="2024-05-19T08:35:32.767" v="1554" actId="1076"/>
          <ac:picMkLst>
            <pc:docMk/>
            <pc:sldMk cId="1776478684" sldId="324"/>
            <ac:picMk id="5" creationId="{5C10AFCF-70A5-FB4B-C3A8-1DE9E42CCD7E}"/>
          </ac:picMkLst>
        </pc:picChg>
        <pc:picChg chg="add mod">
          <ac:chgData name="Adam Ong" userId="ba68fe2edab6dd67" providerId="LiveId" clId="{BAF9C746-1DC9-419B-BAB8-721731C47940}" dt="2024-05-19T08:37:02.384" v="1663" actId="1076"/>
          <ac:picMkLst>
            <pc:docMk/>
            <pc:sldMk cId="1776478684" sldId="324"/>
            <ac:picMk id="8" creationId="{D195E1D7-7A6A-D357-8BCF-3A45AE786F21}"/>
          </ac:picMkLst>
        </pc:picChg>
      </pc:sldChg>
      <pc:sldChg chg="addSp delSp modSp add mod">
        <pc:chgData name="Adam Ong" userId="ba68fe2edab6dd67" providerId="LiveId" clId="{BAF9C746-1DC9-419B-BAB8-721731C47940}" dt="2024-05-19T08:24:07.618" v="1529" actId="1076"/>
        <pc:sldMkLst>
          <pc:docMk/>
          <pc:sldMk cId="745318909" sldId="325"/>
        </pc:sldMkLst>
        <pc:spChg chg="mod">
          <ac:chgData name="Adam Ong" userId="ba68fe2edab6dd67" providerId="LiveId" clId="{BAF9C746-1DC9-419B-BAB8-721731C47940}" dt="2024-05-19T08:11:26.697" v="1191" actId="122"/>
          <ac:spMkLst>
            <pc:docMk/>
            <pc:sldMk cId="745318909" sldId="325"/>
            <ac:spMk id="2" creationId="{509D22C5-0C9E-B582-A8FE-B45E70A01E7F}"/>
          </ac:spMkLst>
        </pc:spChg>
        <pc:spChg chg="del">
          <ac:chgData name="Adam Ong" userId="ba68fe2edab6dd67" providerId="LiveId" clId="{BAF9C746-1DC9-419B-BAB8-721731C47940}" dt="2024-05-19T08:11:38.445" v="1195" actId="478"/>
          <ac:spMkLst>
            <pc:docMk/>
            <pc:sldMk cId="745318909" sldId="325"/>
            <ac:spMk id="3" creationId="{D8B5CEF2-E667-BBB5-2EA6-C06F93B6DE12}"/>
          </ac:spMkLst>
        </pc:spChg>
        <pc:spChg chg="add mod">
          <ac:chgData name="Adam Ong" userId="ba68fe2edab6dd67" providerId="LiveId" clId="{BAF9C746-1DC9-419B-BAB8-721731C47940}" dt="2024-05-19T08:17:15.441" v="1329" actId="1076"/>
          <ac:spMkLst>
            <pc:docMk/>
            <pc:sldMk cId="745318909" sldId="325"/>
            <ac:spMk id="10" creationId="{BA13BE59-18D3-1D07-7EC1-DCB696421FD7}"/>
          </ac:spMkLst>
        </pc:spChg>
        <pc:spChg chg="add del mod">
          <ac:chgData name="Adam Ong" userId="ba68fe2edab6dd67" providerId="LiveId" clId="{BAF9C746-1DC9-419B-BAB8-721731C47940}" dt="2024-05-19T08:14:42.806" v="1285"/>
          <ac:spMkLst>
            <pc:docMk/>
            <pc:sldMk cId="745318909" sldId="325"/>
            <ac:spMk id="11" creationId="{852D54BA-8445-D0B9-82EC-8FED2BD524CD}"/>
          </ac:spMkLst>
        </pc:spChg>
        <pc:spChg chg="add mod">
          <ac:chgData name="Adam Ong" userId="ba68fe2edab6dd67" providerId="LiveId" clId="{BAF9C746-1DC9-419B-BAB8-721731C47940}" dt="2024-05-19T08:24:05.446" v="1528" actId="14100"/>
          <ac:spMkLst>
            <pc:docMk/>
            <pc:sldMk cId="745318909" sldId="325"/>
            <ac:spMk id="18" creationId="{2C84F840-032D-0CC0-9195-91A44BF1436A}"/>
          </ac:spMkLst>
        </pc:spChg>
        <pc:picChg chg="add del mod">
          <ac:chgData name="Adam Ong" userId="ba68fe2edab6dd67" providerId="LiveId" clId="{BAF9C746-1DC9-419B-BAB8-721731C47940}" dt="2024-05-19T08:16:23.551" v="1317" actId="478"/>
          <ac:picMkLst>
            <pc:docMk/>
            <pc:sldMk cId="745318909" sldId="325"/>
            <ac:picMk id="5" creationId="{C76F5267-3D4A-905F-BCAE-2B487865A0F0}"/>
          </ac:picMkLst>
        </pc:picChg>
        <pc:picChg chg="add del mod">
          <ac:chgData name="Adam Ong" userId="ba68fe2edab6dd67" providerId="LiveId" clId="{BAF9C746-1DC9-419B-BAB8-721731C47940}" dt="2024-05-19T08:14:55.349" v="1313" actId="478"/>
          <ac:picMkLst>
            <pc:docMk/>
            <pc:sldMk cId="745318909" sldId="325"/>
            <ac:picMk id="7" creationId="{648F7C2D-09F3-F218-B662-3657D9CCDCE3}"/>
          </ac:picMkLst>
        </pc:picChg>
        <pc:picChg chg="add del mod">
          <ac:chgData name="Adam Ong" userId="ba68fe2edab6dd67" providerId="LiveId" clId="{BAF9C746-1DC9-419B-BAB8-721731C47940}" dt="2024-05-19T08:15:00.333" v="1316" actId="478"/>
          <ac:picMkLst>
            <pc:docMk/>
            <pc:sldMk cId="745318909" sldId="325"/>
            <ac:picMk id="9" creationId="{18BDF86B-5F0E-8986-B12F-0F8141858E6F}"/>
          </ac:picMkLst>
        </pc:picChg>
        <pc:picChg chg="add mod">
          <ac:chgData name="Adam Ong" userId="ba68fe2edab6dd67" providerId="LiveId" clId="{BAF9C746-1DC9-419B-BAB8-721731C47940}" dt="2024-05-19T08:16:33.279" v="1323" actId="1076"/>
          <ac:picMkLst>
            <pc:docMk/>
            <pc:sldMk cId="745318909" sldId="325"/>
            <ac:picMk id="13" creationId="{7555898B-11A0-7D14-4BAE-E039807D1B32}"/>
          </ac:picMkLst>
        </pc:picChg>
        <pc:picChg chg="add mod">
          <ac:chgData name="Adam Ong" userId="ba68fe2edab6dd67" providerId="LiveId" clId="{BAF9C746-1DC9-419B-BAB8-721731C47940}" dt="2024-05-19T08:17:17.806" v="1330" actId="1076"/>
          <ac:picMkLst>
            <pc:docMk/>
            <pc:sldMk cId="745318909" sldId="325"/>
            <ac:picMk id="15" creationId="{3EBBCE7E-B21B-0668-4D27-FB0C42389D5B}"/>
          </ac:picMkLst>
        </pc:picChg>
        <pc:picChg chg="add mod">
          <ac:chgData name="Adam Ong" userId="ba68fe2edab6dd67" providerId="LiveId" clId="{BAF9C746-1DC9-419B-BAB8-721731C47940}" dt="2024-05-19T08:20:54.390" v="1336" actId="14100"/>
          <ac:picMkLst>
            <pc:docMk/>
            <pc:sldMk cId="745318909" sldId="325"/>
            <ac:picMk id="17" creationId="{11FE2CCB-DC99-52FB-46BF-70530EAC697E}"/>
          </ac:picMkLst>
        </pc:picChg>
        <pc:picChg chg="add mod">
          <ac:chgData name="Adam Ong" userId="ba68fe2edab6dd67" providerId="LiveId" clId="{BAF9C746-1DC9-419B-BAB8-721731C47940}" dt="2024-05-19T08:24:07.618" v="1529" actId="1076"/>
          <ac:picMkLst>
            <pc:docMk/>
            <pc:sldMk cId="745318909" sldId="325"/>
            <ac:picMk id="20" creationId="{83FAAE8F-1A45-D76C-0BC8-E5293B7D2A11}"/>
          </ac:picMkLst>
        </pc:picChg>
      </pc:sldChg>
      <pc:sldChg chg="add del">
        <pc:chgData name="Adam Ong" userId="ba68fe2edab6dd67" providerId="LiveId" clId="{BAF9C746-1DC9-419B-BAB8-721731C47940}" dt="2024-05-19T07:08:54.166" v="210" actId="2696"/>
        <pc:sldMkLst>
          <pc:docMk/>
          <pc:sldMk cId="2583783622" sldId="325"/>
        </pc:sldMkLst>
      </pc:sldChg>
      <pc:sldChg chg="addSp modSp add mod">
        <pc:chgData name="Adam Ong" userId="ba68fe2edab6dd67" providerId="LiveId" clId="{BAF9C746-1DC9-419B-BAB8-721731C47940}" dt="2024-05-19T08:14:27.999" v="1281" actId="20577"/>
        <pc:sldMkLst>
          <pc:docMk/>
          <pc:sldMk cId="1520680242" sldId="326"/>
        </pc:sldMkLst>
        <pc:spChg chg="mod">
          <ac:chgData name="Adam Ong" userId="ba68fe2edab6dd67" providerId="LiveId" clId="{BAF9C746-1DC9-419B-BAB8-721731C47940}" dt="2024-05-19T07:10:49.592" v="325" actId="1076"/>
          <ac:spMkLst>
            <pc:docMk/>
            <pc:sldMk cId="1520680242" sldId="326"/>
            <ac:spMk id="2" creationId="{509D22C5-0C9E-B582-A8FE-B45E70A01E7F}"/>
          </ac:spMkLst>
        </pc:spChg>
        <pc:spChg chg="mod">
          <ac:chgData name="Adam Ong" userId="ba68fe2edab6dd67" providerId="LiveId" clId="{BAF9C746-1DC9-419B-BAB8-721731C47940}" dt="2024-05-19T08:14:27.999" v="1281" actId="20577"/>
          <ac:spMkLst>
            <pc:docMk/>
            <pc:sldMk cId="1520680242" sldId="326"/>
            <ac:spMk id="3" creationId="{D8B5CEF2-E667-BBB5-2EA6-C06F93B6DE12}"/>
          </ac:spMkLst>
        </pc:spChg>
        <pc:spChg chg="add mod">
          <ac:chgData name="Adam Ong" userId="ba68fe2edab6dd67" providerId="LiveId" clId="{BAF9C746-1DC9-419B-BAB8-721731C47940}" dt="2024-05-19T08:10:49.999" v="1187" actId="20577"/>
          <ac:spMkLst>
            <pc:docMk/>
            <pc:sldMk cId="1520680242" sldId="326"/>
            <ac:spMk id="6" creationId="{0133BB17-7EB2-CA7E-8807-4CE11A8C3B8E}"/>
          </ac:spMkLst>
        </pc:spChg>
        <pc:picChg chg="add mod">
          <ac:chgData name="Adam Ong" userId="ba68fe2edab6dd67" providerId="LiveId" clId="{BAF9C746-1DC9-419B-BAB8-721731C47940}" dt="2024-05-19T08:06:22.194" v="539" actId="1076"/>
          <ac:picMkLst>
            <pc:docMk/>
            <pc:sldMk cId="1520680242" sldId="326"/>
            <ac:picMk id="5" creationId="{46F0EEAE-34FE-F41F-043D-13CFE3156280}"/>
          </ac:picMkLst>
        </pc:picChg>
      </pc:sldChg>
      <pc:sldChg chg="delSp modSp add mod">
        <pc:chgData name="Adam Ong" userId="ba68fe2edab6dd67" providerId="LiveId" clId="{BAF9C746-1DC9-419B-BAB8-721731C47940}" dt="2024-05-19T07:09:55.193" v="259" actId="1076"/>
        <pc:sldMkLst>
          <pc:docMk/>
          <pc:sldMk cId="2748088679" sldId="327"/>
        </pc:sldMkLst>
        <pc:spChg chg="mod">
          <ac:chgData name="Adam Ong" userId="ba68fe2edab6dd67" providerId="LiveId" clId="{BAF9C746-1DC9-419B-BAB8-721731C47940}" dt="2024-05-19T07:09:55.193" v="259" actId="1076"/>
          <ac:spMkLst>
            <pc:docMk/>
            <pc:sldMk cId="2748088679" sldId="327"/>
            <ac:spMk id="2" creationId="{509D22C5-0C9E-B582-A8FE-B45E70A01E7F}"/>
          </ac:spMkLst>
        </pc:spChg>
        <pc:spChg chg="del">
          <ac:chgData name="Adam Ong" userId="ba68fe2edab6dd67" providerId="LiveId" clId="{BAF9C746-1DC9-419B-BAB8-721731C47940}" dt="2024-05-19T07:09:42.953" v="253" actId="478"/>
          <ac:spMkLst>
            <pc:docMk/>
            <pc:sldMk cId="2748088679" sldId="327"/>
            <ac:spMk id="3" creationId="{D8B5CEF2-E667-BBB5-2EA6-C06F93B6DE12}"/>
          </ac:spMkLst>
        </pc:spChg>
      </pc:sldChg>
      <pc:sldChg chg="modSp add mod ord">
        <pc:chgData name="Adam Ong" userId="ba68fe2edab6dd67" providerId="LiveId" clId="{BAF9C746-1DC9-419B-BAB8-721731C47940}" dt="2024-05-19T14:27:11.565" v="2983" actId="20577"/>
        <pc:sldMkLst>
          <pc:docMk/>
          <pc:sldMk cId="3508556211" sldId="328"/>
        </pc:sldMkLst>
        <pc:spChg chg="mod">
          <ac:chgData name="Adam Ong" userId="ba68fe2edab6dd67" providerId="LiveId" clId="{BAF9C746-1DC9-419B-BAB8-721731C47940}" dt="2024-05-19T14:27:11.565" v="2983" actId="20577"/>
          <ac:spMkLst>
            <pc:docMk/>
            <pc:sldMk cId="3508556211" sldId="328"/>
            <ac:spMk id="3" creationId="{D4D22962-3C7F-E480-5C35-7F4860A098E1}"/>
          </ac:spMkLst>
        </pc:spChg>
      </pc:sldChg>
      <pc:sldChg chg="addSp delSp modSp add mod">
        <pc:chgData name="Adam Ong" userId="ba68fe2edab6dd67" providerId="LiveId" clId="{BAF9C746-1DC9-419B-BAB8-721731C47940}" dt="2024-05-19T13:29:30.613" v="2298" actId="1076"/>
        <pc:sldMkLst>
          <pc:docMk/>
          <pc:sldMk cId="145768383" sldId="329"/>
        </pc:sldMkLst>
        <pc:spChg chg="add mod">
          <ac:chgData name="Adam Ong" userId="ba68fe2edab6dd67" providerId="LiveId" clId="{BAF9C746-1DC9-419B-BAB8-721731C47940}" dt="2024-05-19T13:24:09.588" v="2097" actId="20577"/>
          <ac:spMkLst>
            <pc:docMk/>
            <pc:sldMk cId="145768383" sldId="329"/>
            <ac:spMk id="3" creationId="{E9E52BE2-C719-9E3F-B53E-6EF2CB9E642B}"/>
          </ac:spMkLst>
        </pc:spChg>
        <pc:spChg chg="del">
          <ac:chgData name="Adam Ong" userId="ba68fe2edab6dd67" providerId="LiveId" clId="{BAF9C746-1DC9-419B-BAB8-721731C47940}" dt="2024-05-19T08:52:27.708" v="1811" actId="478"/>
          <ac:spMkLst>
            <pc:docMk/>
            <pc:sldMk cId="145768383" sldId="329"/>
            <ac:spMk id="6" creationId="{8987BCE2-CDC8-5451-F322-893C7059F75D}"/>
          </ac:spMkLst>
        </pc:spChg>
        <pc:spChg chg="del mod">
          <ac:chgData name="Adam Ong" userId="ba68fe2edab6dd67" providerId="LiveId" clId="{BAF9C746-1DC9-419B-BAB8-721731C47940}" dt="2024-05-19T08:52:25.849" v="1810" actId="478"/>
          <ac:spMkLst>
            <pc:docMk/>
            <pc:sldMk cId="145768383" sldId="329"/>
            <ac:spMk id="9" creationId="{6BBFC1D5-16AA-5364-07CF-EAC19A24768A}"/>
          </ac:spMkLst>
        </pc:spChg>
        <pc:spChg chg="add mod">
          <ac:chgData name="Adam Ong" userId="ba68fe2edab6dd67" providerId="LiveId" clId="{BAF9C746-1DC9-419B-BAB8-721731C47940}" dt="2024-05-19T13:29:29.730" v="2297" actId="1076"/>
          <ac:spMkLst>
            <pc:docMk/>
            <pc:sldMk cId="145768383" sldId="329"/>
            <ac:spMk id="11" creationId="{9428D662-F1D3-F754-FA78-94FFAA03CCFB}"/>
          </ac:spMkLst>
        </pc:spChg>
        <pc:picChg chg="del">
          <ac:chgData name="Adam Ong" userId="ba68fe2edab6dd67" providerId="LiveId" clId="{BAF9C746-1DC9-419B-BAB8-721731C47940}" dt="2024-05-19T08:52:19.277" v="1806" actId="478"/>
          <ac:picMkLst>
            <pc:docMk/>
            <pc:sldMk cId="145768383" sldId="329"/>
            <ac:picMk id="4" creationId="{500F9AF7-4D40-6A76-5F29-14B769958572}"/>
          </ac:picMkLst>
        </pc:picChg>
        <pc:picChg chg="del">
          <ac:chgData name="Adam Ong" userId="ba68fe2edab6dd67" providerId="LiveId" clId="{BAF9C746-1DC9-419B-BAB8-721731C47940}" dt="2024-05-19T08:52:20.733" v="1807" actId="478"/>
          <ac:picMkLst>
            <pc:docMk/>
            <pc:sldMk cId="145768383" sldId="329"/>
            <ac:picMk id="5" creationId="{5C10AFCF-70A5-FB4B-C3A8-1DE9E42CCD7E}"/>
          </ac:picMkLst>
        </pc:picChg>
        <pc:picChg chg="del">
          <ac:chgData name="Adam Ong" userId="ba68fe2edab6dd67" providerId="LiveId" clId="{BAF9C746-1DC9-419B-BAB8-721731C47940}" dt="2024-05-19T08:52:22.115" v="1808" actId="478"/>
          <ac:picMkLst>
            <pc:docMk/>
            <pc:sldMk cId="145768383" sldId="329"/>
            <ac:picMk id="8" creationId="{D195E1D7-7A6A-D357-8BCF-3A45AE786F21}"/>
          </ac:picMkLst>
        </pc:picChg>
        <pc:picChg chg="add del mod">
          <ac:chgData name="Adam Ong" userId="ba68fe2edab6dd67" providerId="LiveId" clId="{BAF9C746-1DC9-419B-BAB8-721731C47940}" dt="2024-05-19T13:29:20.108" v="2289" actId="478"/>
          <ac:picMkLst>
            <pc:docMk/>
            <pc:sldMk cId="145768383" sldId="329"/>
            <ac:picMk id="10" creationId="{E60FC945-2FCC-C598-3DC0-B6061928AC62}"/>
          </ac:picMkLst>
        </pc:picChg>
        <pc:picChg chg="add mod">
          <ac:chgData name="Adam Ong" userId="ba68fe2edab6dd67" providerId="LiveId" clId="{BAF9C746-1DC9-419B-BAB8-721731C47940}" dt="2024-05-19T13:29:30.613" v="2298" actId="1076"/>
          <ac:picMkLst>
            <pc:docMk/>
            <pc:sldMk cId="145768383" sldId="329"/>
            <ac:picMk id="13" creationId="{7CEF010A-E953-A346-BE07-6EF758C96932}"/>
          </ac:picMkLst>
        </pc:picChg>
      </pc:sldChg>
      <pc:sldChg chg="addSp modSp new mod">
        <pc:chgData name="Adam Ong" userId="ba68fe2edab6dd67" providerId="LiveId" clId="{BAF9C746-1DC9-419B-BAB8-721731C47940}" dt="2024-05-19T13:35:40.663" v="2354" actId="255"/>
        <pc:sldMkLst>
          <pc:docMk/>
          <pc:sldMk cId="3682273618" sldId="330"/>
        </pc:sldMkLst>
        <pc:spChg chg="mod">
          <ac:chgData name="Adam Ong" userId="ba68fe2edab6dd67" providerId="LiveId" clId="{BAF9C746-1DC9-419B-BAB8-721731C47940}" dt="2024-05-19T13:25:09.815" v="2104" actId="122"/>
          <ac:spMkLst>
            <pc:docMk/>
            <pc:sldMk cId="3682273618" sldId="330"/>
            <ac:spMk id="2" creationId="{54A8E5C9-5A16-B548-75E9-2D5FFACCBB23}"/>
          </ac:spMkLst>
        </pc:spChg>
        <pc:spChg chg="mod">
          <ac:chgData name="Adam Ong" userId="ba68fe2edab6dd67" providerId="LiveId" clId="{BAF9C746-1DC9-419B-BAB8-721731C47940}" dt="2024-05-19T13:35:40.663" v="2354" actId="255"/>
          <ac:spMkLst>
            <pc:docMk/>
            <pc:sldMk cId="3682273618" sldId="330"/>
            <ac:spMk id="3" creationId="{2B571CB3-F1F3-97D7-AF32-5B6BBE973416}"/>
          </ac:spMkLst>
        </pc:spChg>
        <pc:picChg chg="add mod">
          <ac:chgData name="Adam Ong" userId="ba68fe2edab6dd67" providerId="LiveId" clId="{BAF9C746-1DC9-419B-BAB8-721731C47940}" dt="2024-05-19T13:26:17.117" v="2261" actId="1076"/>
          <ac:picMkLst>
            <pc:docMk/>
            <pc:sldMk cId="3682273618" sldId="330"/>
            <ac:picMk id="5" creationId="{2B2A867A-6F9A-D68D-A2FD-79CEBFAF1129}"/>
          </ac:picMkLst>
        </pc:picChg>
      </pc:sldChg>
      <pc:sldChg chg="addSp delSp modSp new mod">
        <pc:chgData name="Adam Ong" userId="ba68fe2edab6dd67" providerId="LiveId" clId="{BAF9C746-1DC9-419B-BAB8-721731C47940}" dt="2024-05-19T15:24:05.609" v="3365" actId="478"/>
        <pc:sldMkLst>
          <pc:docMk/>
          <pc:sldMk cId="2012240848" sldId="331"/>
        </pc:sldMkLst>
        <pc:spChg chg="mod">
          <ac:chgData name="Adam Ong" userId="ba68fe2edab6dd67" providerId="LiveId" clId="{BAF9C746-1DC9-419B-BAB8-721731C47940}" dt="2024-05-19T13:37:13.389" v="2397" actId="1076"/>
          <ac:spMkLst>
            <pc:docMk/>
            <pc:sldMk cId="2012240848" sldId="331"/>
            <ac:spMk id="2" creationId="{451ECBA0-DC73-891F-ADA5-CA4C211EF3A7}"/>
          </ac:spMkLst>
        </pc:spChg>
        <pc:spChg chg="del">
          <ac:chgData name="Adam Ong" userId="ba68fe2edab6dd67" providerId="LiveId" clId="{BAF9C746-1DC9-419B-BAB8-721731C47940}" dt="2024-05-19T13:36:49.328" v="2383" actId="478"/>
          <ac:spMkLst>
            <pc:docMk/>
            <pc:sldMk cId="2012240848" sldId="331"/>
            <ac:spMk id="3" creationId="{BD6101FD-047A-75BA-5F88-87CB8DA9C7DA}"/>
          </ac:spMkLst>
        </pc:spChg>
        <pc:spChg chg="add del">
          <ac:chgData name="Adam Ong" userId="ba68fe2edab6dd67" providerId="LiveId" clId="{BAF9C746-1DC9-419B-BAB8-721731C47940}" dt="2024-05-19T13:42:36.240" v="2483" actId="22"/>
          <ac:spMkLst>
            <pc:docMk/>
            <pc:sldMk cId="2012240848" sldId="331"/>
            <ac:spMk id="11" creationId="{B69A7D6E-BED5-24E4-F906-2583AEEFC3C3}"/>
          </ac:spMkLst>
        </pc:spChg>
        <pc:spChg chg="add mod">
          <ac:chgData name="Adam Ong" userId="ba68fe2edab6dd67" providerId="LiveId" clId="{BAF9C746-1DC9-419B-BAB8-721731C47940}" dt="2024-05-19T14:48:29.729" v="3152" actId="255"/>
          <ac:spMkLst>
            <pc:docMk/>
            <pc:sldMk cId="2012240848" sldId="331"/>
            <ac:spMk id="13" creationId="{37C7D4C5-F42B-4A36-F394-679920926520}"/>
          </ac:spMkLst>
        </pc:spChg>
        <pc:spChg chg="add del">
          <ac:chgData name="Adam Ong" userId="ba68fe2edab6dd67" providerId="LiveId" clId="{BAF9C746-1DC9-419B-BAB8-721731C47940}" dt="2024-05-19T13:46:32.709" v="2507" actId="22"/>
          <ac:spMkLst>
            <pc:docMk/>
            <pc:sldMk cId="2012240848" sldId="331"/>
            <ac:spMk id="15" creationId="{C7887CEB-36B9-9C85-FE29-46DD3B8EC275}"/>
          </ac:spMkLst>
        </pc:spChg>
        <pc:spChg chg="add mod">
          <ac:chgData name="Adam Ong" userId="ba68fe2edab6dd67" providerId="LiveId" clId="{BAF9C746-1DC9-419B-BAB8-721731C47940}" dt="2024-05-19T13:51:26.164" v="2613" actId="20577"/>
          <ac:spMkLst>
            <pc:docMk/>
            <pc:sldMk cId="2012240848" sldId="331"/>
            <ac:spMk id="17" creationId="{E37EB902-5CFC-9CE1-8FA2-0604169877B1}"/>
          </ac:spMkLst>
        </pc:spChg>
        <pc:spChg chg="add mod">
          <ac:chgData name="Adam Ong" userId="ba68fe2edab6dd67" providerId="LiveId" clId="{BAF9C746-1DC9-419B-BAB8-721731C47940}" dt="2024-05-19T15:15:30.223" v="3359" actId="14100"/>
          <ac:spMkLst>
            <pc:docMk/>
            <pc:sldMk cId="2012240848" sldId="331"/>
            <ac:spMk id="19" creationId="{3AC8A613-B77D-4B97-00AE-C2D992DAF9B2}"/>
          </ac:spMkLst>
        </pc:spChg>
        <pc:picChg chg="add del mod">
          <ac:chgData name="Adam Ong" userId="ba68fe2edab6dd67" providerId="LiveId" clId="{BAF9C746-1DC9-419B-BAB8-721731C47940}" dt="2024-05-19T15:24:05.090" v="3364" actId="22"/>
          <ac:picMkLst>
            <pc:docMk/>
            <pc:sldMk cId="2012240848" sldId="331"/>
            <ac:picMk id="4" creationId="{D36F274F-116F-E772-9D3B-938656FF78FC}"/>
          </ac:picMkLst>
        </pc:picChg>
        <pc:picChg chg="add del mod">
          <ac:chgData name="Adam Ong" userId="ba68fe2edab6dd67" providerId="LiveId" clId="{BAF9C746-1DC9-419B-BAB8-721731C47940}" dt="2024-05-19T15:24:05.609" v="3365" actId="478"/>
          <ac:picMkLst>
            <pc:docMk/>
            <pc:sldMk cId="2012240848" sldId="331"/>
            <ac:picMk id="5" creationId="{1B7C9D66-11CD-B7A0-7AEA-27FEFBCCADCC}"/>
          </ac:picMkLst>
        </pc:picChg>
        <pc:picChg chg="add mod">
          <ac:chgData name="Adam Ong" userId="ba68fe2edab6dd67" providerId="LiveId" clId="{BAF9C746-1DC9-419B-BAB8-721731C47940}" dt="2024-05-19T13:43:38.124" v="2502" actId="1076"/>
          <ac:picMkLst>
            <pc:docMk/>
            <pc:sldMk cId="2012240848" sldId="331"/>
            <ac:picMk id="7" creationId="{817EF34C-5020-C246-FE79-BF2B0BBFB1CD}"/>
          </ac:picMkLst>
        </pc:picChg>
        <pc:picChg chg="add mod">
          <ac:chgData name="Adam Ong" userId="ba68fe2edab6dd67" providerId="LiveId" clId="{BAF9C746-1DC9-419B-BAB8-721731C47940}" dt="2024-05-19T13:43:40.167" v="2503" actId="1076"/>
          <ac:picMkLst>
            <pc:docMk/>
            <pc:sldMk cId="2012240848" sldId="331"/>
            <ac:picMk id="9" creationId="{738310CA-E8C8-F19E-E5C4-F2225B4EAAF9}"/>
          </ac:picMkLst>
        </pc:picChg>
      </pc:sldChg>
      <pc:sldChg chg="addSp delSp modSp new mod">
        <pc:chgData name="Adam Ong" userId="ba68fe2edab6dd67" providerId="LiveId" clId="{BAF9C746-1DC9-419B-BAB8-721731C47940}" dt="2024-05-19T15:14:15.991" v="3317" actId="1076"/>
        <pc:sldMkLst>
          <pc:docMk/>
          <pc:sldMk cId="2631476964" sldId="332"/>
        </pc:sldMkLst>
        <pc:spChg chg="mod">
          <ac:chgData name="Adam Ong" userId="ba68fe2edab6dd67" providerId="LiveId" clId="{BAF9C746-1DC9-419B-BAB8-721731C47940}" dt="2024-05-19T15:14:04.724" v="3311" actId="1076"/>
          <ac:spMkLst>
            <pc:docMk/>
            <pc:sldMk cId="2631476964" sldId="332"/>
            <ac:spMk id="2" creationId="{7067AC28-B8EE-3942-09B4-57CA0072FF90}"/>
          </ac:spMkLst>
        </pc:spChg>
        <pc:spChg chg="del">
          <ac:chgData name="Adam Ong" userId="ba68fe2edab6dd67" providerId="LiveId" clId="{BAF9C746-1DC9-419B-BAB8-721731C47940}" dt="2024-05-19T13:38:42.301" v="2407" actId="478"/>
          <ac:spMkLst>
            <pc:docMk/>
            <pc:sldMk cId="2631476964" sldId="332"/>
            <ac:spMk id="3" creationId="{B154959B-8845-4651-9262-F10F0D686A8C}"/>
          </ac:spMkLst>
        </pc:spChg>
        <pc:spChg chg="add del">
          <ac:chgData name="Adam Ong" userId="ba68fe2edab6dd67" providerId="LiveId" clId="{BAF9C746-1DC9-419B-BAB8-721731C47940}" dt="2024-05-19T13:56:26.130" v="2621" actId="22"/>
          <ac:spMkLst>
            <pc:docMk/>
            <pc:sldMk cId="2631476964" sldId="332"/>
            <ac:spMk id="11" creationId="{123811D0-0DAC-7EB0-5E23-7F3DD6BDF2EB}"/>
          </ac:spMkLst>
        </pc:spChg>
        <pc:spChg chg="add mod">
          <ac:chgData name="Adam Ong" userId="ba68fe2edab6dd67" providerId="LiveId" clId="{BAF9C746-1DC9-419B-BAB8-721731C47940}" dt="2024-05-19T13:56:45.659" v="2632" actId="20577"/>
          <ac:spMkLst>
            <pc:docMk/>
            <pc:sldMk cId="2631476964" sldId="332"/>
            <ac:spMk id="13" creationId="{F595FDE8-234F-B058-E420-D3EDA4EBCF24}"/>
          </ac:spMkLst>
        </pc:spChg>
        <pc:spChg chg="add del">
          <ac:chgData name="Adam Ong" userId="ba68fe2edab6dd67" providerId="LiveId" clId="{BAF9C746-1DC9-419B-BAB8-721731C47940}" dt="2024-05-19T13:58:53.771" v="2636" actId="22"/>
          <ac:spMkLst>
            <pc:docMk/>
            <pc:sldMk cId="2631476964" sldId="332"/>
            <ac:spMk id="15" creationId="{40BF4065-F2CC-F392-0A34-4A33EC03BC94}"/>
          </ac:spMkLst>
        </pc:spChg>
        <pc:spChg chg="add mod">
          <ac:chgData name="Adam Ong" userId="ba68fe2edab6dd67" providerId="LiveId" clId="{BAF9C746-1DC9-419B-BAB8-721731C47940}" dt="2024-05-19T13:59:09.451" v="2643" actId="20577"/>
          <ac:spMkLst>
            <pc:docMk/>
            <pc:sldMk cId="2631476964" sldId="332"/>
            <ac:spMk id="17" creationId="{A1A11BA9-0605-1056-BDDA-111F75078EFF}"/>
          </ac:spMkLst>
        </pc:spChg>
        <pc:spChg chg="add mod">
          <ac:chgData name="Adam Ong" userId="ba68fe2edab6dd67" providerId="LiveId" clId="{BAF9C746-1DC9-419B-BAB8-721731C47940}" dt="2024-05-19T15:14:15.991" v="3317" actId="1076"/>
          <ac:spMkLst>
            <pc:docMk/>
            <pc:sldMk cId="2631476964" sldId="332"/>
            <ac:spMk id="18" creationId="{E3C9D1F5-E5E6-8826-EDDF-167859C60DE5}"/>
          </ac:spMkLst>
        </pc:spChg>
        <pc:picChg chg="add mod">
          <ac:chgData name="Adam Ong" userId="ba68fe2edab6dd67" providerId="LiveId" clId="{BAF9C746-1DC9-419B-BAB8-721731C47940}" dt="2024-05-19T13:39:14.050" v="2433" actId="1076"/>
          <ac:picMkLst>
            <pc:docMk/>
            <pc:sldMk cId="2631476964" sldId="332"/>
            <ac:picMk id="5" creationId="{191C2D62-DC7A-C64D-C10D-069999368260}"/>
          </ac:picMkLst>
        </pc:picChg>
        <pc:picChg chg="add mod">
          <ac:chgData name="Adam Ong" userId="ba68fe2edab6dd67" providerId="LiveId" clId="{BAF9C746-1DC9-419B-BAB8-721731C47940}" dt="2024-05-19T15:14:11.264" v="3313" actId="1076"/>
          <ac:picMkLst>
            <pc:docMk/>
            <pc:sldMk cId="2631476964" sldId="332"/>
            <ac:picMk id="7" creationId="{057D6A8B-4715-9916-CF9D-E6EAA2EA2A5F}"/>
          </ac:picMkLst>
        </pc:picChg>
        <pc:picChg chg="add mod">
          <ac:chgData name="Adam Ong" userId="ba68fe2edab6dd67" providerId="LiveId" clId="{BAF9C746-1DC9-419B-BAB8-721731C47940}" dt="2024-05-19T13:56:51.031" v="2634" actId="14100"/>
          <ac:picMkLst>
            <pc:docMk/>
            <pc:sldMk cId="2631476964" sldId="332"/>
            <ac:picMk id="9" creationId="{AFAAC87A-D820-FC6A-4751-9FCBDE2D2035}"/>
          </ac:picMkLst>
        </pc:picChg>
      </pc:sldChg>
      <pc:sldChg chg="addSp delSp modSp new mod">
        <pc:chgData name="Adam Ong" userId="ba68fe2edab6dd67" providerId="LiveId" clId="{BAF9C746-1DC9-419B-BAB8-721731C47940}" dt="2024-05-19T15:09:21.620" v="3265" actId="1076"/>
        <pc:sldMkLst>
          <pc:docMk/>
          <pc:sldMk cId="1813432203" sldId="333"/>
        </pc:sldMkLst>
        <pc:spChg chg="mod">
          <ac:chgData name="Adam Ong" userId="ba68fe2edab6dd67" providerId="LiveId" clId="{BAF9C746-1DC9-419B-BAB8-721731C47940}" dt="2024-05-19T13:40:27.681" v="2466" actId="14100"/>
          <ac:spMkLst>
            <pc:docMk/>
            <pc:sldMk cId="1813432203" sldId="333"/>
            <ac:spMk id="2" creationId="{0F596D70-A0DD-A7EA-BCEE-C5631C6FBC21}"/>
          </ac:spMkLst>
        </pc:spChg>
        <pc:spChg chg="del">
          <ac:chgData name="Adam Ong" userId="ba68fe2edab6dd67" providerId="LiveId" clId="{BAF9C746-1DC9-419B-BAB8-721731C47940}" dt="2024-05-19T13:40:22.660" v="2463" actId="478"/>
          <ac:spMkLst>
            <pc:docMk/>
            <pc:sldMk cId="1813432203" sldId="333"/>
            <ac:spMk id="3" creationId="{3DCEB281-F509-EFBE-5E06-E66F5E705B6D}"/>
          </ac:spMkLst>
        </pc:spChg>
        <pc:spChg chg="add del">
          <ac:chgData name="Adam Ong" userId="ba68fe2edab6dd67" providerId="LiveId" clId="{BAF9C746-1DC9-419B-BAB8-721731C47940}" dt="2024-05-19T14:06:14.856" v="2645" actId="22"/>
          <ac:spMkLst>
            <pc:docMk/>
            <pc:sldMk cId="1813432203" sldId="333"/>
            <ac:spMk id="11" creationId="{A0EBDA49-D3C6-A914-A1AB-644F20490C64}"/>
          </ac:spMkLst>
        </pc:spChg>
        <pc:spChg chg="add del mod">
          <ac:chgData name="Adam Ong" userId="ba68fe2edab6dd67" providerId="LiveId" clId="{BAF9C746-1DC9-419B-BAB8-721731C47940}" dt="2024-05-19T14:09:03.119" v="2651"/>
          <ac:spMkLst>
            <pc:docMk/>
            <pc:sldMk cId="1813432203" sldId="333"/>
            <ac:spMk id="13" creationId="{5256CA74-8967-83F4-0EAC-48D9D60EAE95}"/>
          </ac:spMkLst>
        </pc:spChg>
        <pc:spChg chg="add mod">
          <ac:chgData name="Adam Ong" userId="ba68fe2edab6dd67" providerId="LiveId" clId="{BAF9C746-1DC9-419B-BAB8-721731C47940}" dt="2024-05-19T14:10:42.463" v="2793" actId="20577"/>
          <ac:spMkLst>
            <pc:docMk/>
            <pc:sldMk cId="1813432203" sldId="333"/>
            <ac:spMk id="15" creationId="{2396D8B5-3091-B35C-0B6F-080D94962FBC}"/>
          </ac:spMkLst>
        </pc:spChg>
        <pc:spChg chg="add del">
          <ac:chgData name="Adam Ong" userId="ba68fe2edab6dd67" providerId="LiveId" clId="{BAF9C746-1DC9-419B-BAB8-721731C47940}" dt="2024-05-19T14:18:14.947" v="2797" actId="22"/>
          <ac:spMkLst>
            <pc:docMk/>
            <pc:sldMk cId="1813432203" sldId="333"/>
            <ac:spMk id="17" creationId="{404985AD-7589-5C0D-6220-C6218ACB623A}"/>
          </ac:spMkLst>
        </pc:spChg>
        <pc:spChg chg="add mod">
          <ac:chgData name="Adam Ong" userId="ba68fe2edab6dd67" providerId="LiveId" clId="{BAF9C746-1DC9-419B-BAB8-721731C47940}" dt="2024-05-19T14:19:09.415" v="2962" actId="1076"/>
          <ac:spMkLst>
            <pc:docMk/>
            <pc:sldMk cId="1813432203" sldId="333"/>
            <ac:spMk id="19" creationId="{4B0405AF-A439-FB50-85A0-E93BE5CB4042}"/>
          </ac:spMkLst>
        </pc:spChg>
        <pc:spChg chg="add mod">
          <ac:chgData name="Adam Ong" userId="ba68fe2edab6dd67" providerId="LiveId" clId="{BAF9C746-1DC9-419B-BAB8-721731C47940}" dt="2024-05-19T15:09:21.620" v="3265" actId="1076"/>
          <ac:spMkLst>
            <pc:docMk/>
            <pc:sldMk cId="1813432203" sldId="333"/>
            <ac:spMk id="21" creationId="{F93CD65F-A485-34FC-50F9-D36E763203A5}"/>
          </ac:spMkLst>
        </pc:spChg>
        <pc:picChg chg="add mod">
          <ac:chgData name="Adam Ong" userId="ba68fe2edab6dd67" providerId="LiveId" clId="{BAF9C746-1DC9-419B-BAB8-721731C47940}" dt="2024-05-19T14:06:17.881" v="2647" actId="1076"/>
          <ac:picMkLst>
            <pc:docMk/>
            <pc:sldMk cId="1813432203" sldId="333"/>
            <ac:picMk id="5" creationId="{1FF2E070-F24C-C940-E90F-62D5C56DC776}"/>
          </ac:picMkLst>
        </pc:picChg>
        <pc:picChg chg="add mod">
          <ac:chgData name="Adam Ong" userId="ba68fe2edab6dd67" providerId="LiveId" clId="{BAF9C746-1DC9-419B-BAB8-721731C47940}" dt="2024-05-19T14:09:05.215" v="2653" actId="1076"/>
          <ac:picMkLst>
            <pc:docMk/>
            <pc:sldMk cId="1813432203" sldId="333"/>
            <ac:picMk id="7" creationId="{53D6819A-6605-1D51-1356-D9548E32D2CC}"/>
          </ac:picMkLst>
        </pc:picChg>
        <pc:picChg chg="add mod">
          <ac:chgData name="Adam Ong" userId="ba68fe2edab6dd67" providerId="LiveId" clId="{BAF9C746-1DC9-419B-BAB8-721731C47940}" dt="2024-05-19T14:19:11.362" v="2963" actId="1076"/>
          <ac:picMkLst>
            <pc:docMk/>
            <pc:sldMk cId="1813432203" sldId="333"/>
            <ac:picMk id="9" creationId="{DAFA884F-AE52-8717-9901-C0B689D1916C}"/>
          </ac:picMkLst>
        </pc:picChg>
      </pc:sldChg>
      <pc:sldChg chg="addSp delSp modSp new mod">
        <pc:chgData name="Adam Ong" userId="ba68fe2edab6dd67" providerId="LiveId" clId="{BAF9C746-1DC9-419B-BAB8-721731C47940}" dt="2024-05-19T15:37:54.164" v="3417" actId="1076"/>
        <pc:sldMkLst>
          <pc:docMk/>
          <pc:sldMk cId="4042540130" sldId="334"/>
        </pc:sldMkLst>
        <pc:spChg chg="mod">
          <ac:chgData name="Adam Ong" userId="ba68fe2edab6dd67" providerId="LiveId" clId="{BAF9C746-1DC9-419B-BAB8-721731C47940}" dt="2024-05-19T15:04:51.345" v="3187" actId="1076"/>
          <ac:spMkLst>
            <pc:docMk/>
            <pc:sldMk cId="4042540130" sldId="334"/>
            <ac:spMk id="2" creationId="{989D2C89-AAD7-BB78-AD60-0AC1092F9E70}"/>
          </ac:spMkLst>
        </pc:spChg>
        <pc:spChg chg="mod">
          <ac:chgData name="Adam Ong" userId="ba68fe2edab6dd67" providerId="LiveId" clId="{BAF9C746-1DC9-419B-BAB8-721731C47940}" dt="2024-05-19T15:04:53.039" v="3188" actId="1076"/>
          <ac:spMkLst>
            <pc:docMk/>
            <pc:sldMk cId="4042540130" sldId="334"/>
            <ac:spMk id="3" creationId="{E293475C-5393-996C-F3CB-15569DB4C5AA}"/>
          </ac:spMkLst>
        </pc:spChg>
        <pc:spChg chg="add del mod">
          <ac:chgData name="Adam Ong" userId="ba68fe2edab6dd67" providerId="LiveId" clId="{BAF9C746-1DC9-419B-BAB8-721731C47940}" dt="2024-05-19T15:04:22.488" v="3171"/>
          <ac:spMkLst>
            <pc:docMk/>
            <pc:sldMk cId="4042540130" sldId="334"/>
            <ac:spMk id="6" creationId="{04006BA1-F9D6-9F55-B43A-610755ABDAE5}"/>
          </ac:spMkLst>
        </pc:spChg>
        <pc:spChg chg="add mod">
          <ac:chgData name="Adam Ong" userId="ba68fe2edab6dd67" providerId="LiveId" clId="{BAF9C746-1DC9-419B-BAB8-721731C47940}" dt="2024-05-19T15:33:23.428" v="3406" actId="1076"/>
          <ac:spMkLst>
            <pc:docMk/>
            <pc:sldMk cId="4042540130" sldId="334"/>
            <ac:spMk id="6" creationId="{6E52AD80-54F7-586E-434B-218DE213877E}"/>
          </ac:spMkLst>
        </pc:spChg>
        <pc:spChg chg="add mod">
          <ac:chgData name="Adam Ong" userId="ba68fe2edab6dd67" providerId="LiveId" clId="{BAF9C746-1DC9-419B-BAB8-721731C47940}" dt="2024-05-19T15:37:54.164" v="3417" actId="1076"/>
          <ac:spMkLst>
            <pc:docMk/>
            <pc:sldMk cId="4042540130" sldId="334"/>
            <ac:spMk id="9" creationId="{FD9E55CC-8B4C-5875-36ED-C94693EC8E2B}"/>
          </ac:spMkLst>
        </pc:spChg>
        <pc:spChg chg="add del mod">
          <ac:chgData name="Adam Ong" userId="ba68fe2edab6dd67" providerId="LiveId" clId="{BAF9C746-1DC9-419B-BAB8-721731C47940}" dt="2024-05-19T15:14:37.386" v="3325"/>
          <ac:spMkLst>
            <pc:docMk/>
            <pc:sldMk cId="4042540130" sldId="334"/>
            <ac:spMk id="11" creationId="{EB6C3BA4-E699-6D90-0DAA-1E8C2C5917AD}"/>
          </ac:spMkLst>
        </pc:spChg>
        <pc:spChg chg="add mod">
          <ac:chgData name="Adam Ong" userId="ba68fe2edab6dd67" providerId="LiveId" clId="{BAF9C746-1DC9-419B-BAB8-721731C47940}" dt="2024-05-19T15:33:25.035" v="3407" actId="1076"/>
          <ac:spMkLst>
            <pc:docMk/>
            <pc:sldMk cId="4042540130" sldId="334"/>
            <ac:spMk id="13" creationId="{3BFEEB09-5F4C-1FD2-771A-AB9EC51A21D3}"/>
          </ac:spMkLst>
        </pc:spChg>
        <pc:picChg chg="add mod">
          <ac:chgData name="Adam Ong" userId="ba68fe2edab6dd67" providerId="LiveId" clId="{BAF9C746-1DC9-419B-BAB8-721731C47940}" dt="2024-05-19T15:32:45.275" v="3371" actId="1076"/>
          <ac:picMkLst>
            <pc:docMk/>
            <pc:sldMk cId="4042540130" sldId="334"/>
            <ac:picMk id="5" creationId="{C187942E-3030-CCBC-995A-29450038C135}"/>
          </ac:picMkLst>
        </pc:picChg>
        <pc:picChg chg="add mod">
          <ac:chgData name="Adam Ong" userId="ba68fe2edab6dd67" providerId="LiveId" clId="{BAF9C746-1DC9-419B-BAB8-721731C47940}" dt="2024-05-19T15:33:19.585" v="3405" actId="14100"/>
          <ac:picMkLst>
            <pc:docMk/>
            <pc:sldMk cId="4042540130" sldId="334"/>
            <ac:picMk id="8" creationId="{6A52CA42-3A33-C2D2-189C-42DD935F4DA6}"/>
          </ac:picMkLst>
        </pc:picChg>
        <pc:picChg chg="add mod">
          <ac:chgData name="Adam Ong" userId="ba68fe2edab6dd67" providerId="LiveId" clId="{BAF9C746-1DC9-419B-BAB8-721731C47940}" dt="2024-05-19T15:33:32.094" v="3410" actId="14100"/>
          <ac:picMkLst>
            <pc:docMk/>
            <pc:sldMk cId="4042540130" sldId="334"/>
            <ac:picMk id="10" creationId="{1E6CDA52-DF79-0733-FF23-4F3F79F9A854}"/>
          </ac:picMkLst>
        </pc:picChg>
      </pc:sldChg>
      <pc:sldChg chg="addSp delSp modSp add mod">
        <pc:chgData name="Adam Ong" userId="ba68fe2edab6dd67" providerId="LiveId" clId="{BAF9C746-1DC9-419B-BAB8-721731C47940}" dt="2024-05-19T16:34:17.195" v="4259" actId="1076"/>
        <pc:sldMkLst>
          <pc:docMk/>
          <pc:sldMk cId="2017437336" sldId="335"/>
        </pc:sldMkLst>
        <pc:spChg chg="add del mod">
          <ac:chgData name="Adam Ong" userId="ba68fe2edab6dd67" providerId="LiveId" clId="{BAF9C746-1DC9-419B-BAB8-721731C47940}" dt="2024-05-19T16:31:18.605" v="4118"/>
          <ac:spMkLst>
            <pc:docMk/>
            <pc:sldMk cId="2017437336" sldId="335"/>
            <ac:spMk id="10" creationId="{A63006E8-1F5A-EF7F-E964-49B4D5A4096B}"/>
          </ac:spMkLst>
        </pc:spChg>
        <pc:spChg chg="add mod">
          <ac:chgData name="Adam Ong" userId="ba68fe2edab6dd67" providerId="LiveId" clId="{BAF9C746-1DC9-419B-BAB8-721731C47940}" dt="2024-05-19T16:32:02.949" v="4204" actId="14100"/>
          <ac:spMkLst>
            <pc:docMk/>
            <pc:sldMk cId="2017437336" sldId="335"/>
            <ac:spMk id="11" creationId="{5317AF6F-3D8E-729E-E66B-FA765B9F9DF8}"/>
          </ac:spMkLst>
        </pc:spChg>
        <pc:spChg chg="add mod">
          <ac:chgData name="Adam Ong" userId="ba68fe2edab6dd67" providerId="LiveId" clId="{BAF9C746-1DC9-419B-BAB8-721731C47940}" dt="2024-05-19T16:33:31.966" v="4251" actId="20577"/>
          <ac:spMkLst>
            <pc:docMk/>
            <pc:sldMk cId="2017437336" sldId="335"/>
            <ac:spMk id="13" creationId="{25D7873E-A900-4D80-A6BE-7CFFFE4CCEAF}"/>
          </ac:spMkLst>
        </pc:spChg>
        <pc:spChg chg="add mod">
          <ac:chgData name="Adam Ong" userId="ba68fe2edab6dd67" providerId="LiveId" clId="{BAF9C746-1DC9-419B-BAB8-721731C47940}" dt="2024-05-19T16:34:17.195" v="4259" actId="1076"/>
          <ac:spMkLst>
            <pc:docMk/>
            <pc:sldMk cId="2017437336" sldId="335"/>
            <ac:spMk id="15" creationId="{B2EA73B0-9E88-41D2-8C57-73B00ABF578F}"/>
          </ac:spMkLst>
        </pc:spChg>
        <pc:picChg chg="add mod">
          <ac:chgData name="Adam Ong" userId="ba68fe2edab6dd67" providerId="LiveId" clId="{BAF9C746-1DC9-419B-BAB8-721731C47940}" dt="2024-05-19T16:31:28.294" v="4127" actId="1076"/>
          <ac:picMkLst>
            <pc:docMk/>
            <pc:sldMk cId="2017437336" sldId="335"/>
            <ac:picMk id="5" creationId="{E3266469-779E-153D-5FA1-B7192603A890}"/>
          </ac:picMkLst>
        </pc:picChg>
        <pc:picChg chg="add mod">
          <ac:chgData name="Adam Ong" userId="ba68fe2edab6dd67" providerId="LiveId" clId="{BAF9C746-1DC9-419B-BAB8-721731C47940}" dt="2024-05-19T16:33:09.539" v="4210" actId="1076"/>
          <ac:picMkLst>
            <pc:docMk/>
            <pc:sldMk cId="2017437336" sldId="335"/>
            <ac:picMk id="7" creationId="{78400E88-FEBB-69B3-C7F1-31C0875F401C}"/>
          </ac:picMkLst>
        </pc:picChg>
        <pc:picChg chg="add mod">
          <ac:chgData name="Adam Ong" userId="ba68fe2edab6dd67" providerId="LiveId" clId="{BAF9C746-1DC9-419B-BAB8-721731C47940}" dt="2024-05-19T16:34:11.102" v="4256" actId="1076"/>
          <ac:picMkLst>
            <pc:docMk/>
            <pc:sldMk cId="2017437336" sldId="335"/>
            <ac:picMk id="9" creationId="{9D4F552F-6D64-8100-5408-D798D0E54CFA}"/>
          </ac:picMkLst>
        </pc:picChg>
      </pc:sldChg>
      <pc:sldChg chg="addSp delSp modSp add mod modClrScheme chgLayout">
        <pc:chgData name="Adam Ong" userId="ba68fe2edab6dd67" providerId="LiveId" clId="{BAF9C746-1DC9-419B-BAB8-721731C47940}" dt="2024-05-19T16:31:05.645" v="4111" actId="20577"/>
        <pc:sldMkLst>
          <pc:docMk/>
          <pc:sldMk cId="1384379791" sldId="336"/>
        </pc:sldMkLst>
        <pc:spChg chg="mod">
          <ac:chgData name="Adam Ong" userId="ba68fe2edab6dd67" providerId="LiveId" clId="{BAF9C746-1DC9-419B-BAB8-721731C47940}" dt="2024-05-19T15:39:00.417" v="3460" actId="14100"/>
          <ac:spMkLst>
            <pc:docMk/>
            <pc:sldMk cId="1384379791" sldId="336"/>
            <ac:spMk id="2" creationId="{989D2C89-AAD7-BB78-AD60-0AC1092F9E70}"/>
          </ac:spMkLst>
        </pc:spChg>
        <pc:spChg chg="mod">
          <ac:chgData name="Adam Ong" userId="ba68fe2edab6dd67" providerId="LiveId" clId="{BAF9C746-1DC9-419B-BAB8-721731C47940}" dt="2024-05-19T15:39:07.064" v="3463" actId="1076"/>
          <ac:spMkLst>
            <pc:docMk/>
            <pc:sldMk cId="1384379791" sldId="336"/>
            <ac:spMk id="3" creationId="{E293475C-5393-996C-F3CB-15569DB4C5AA}"/>
          </ac:spMkLst>
        </pc:spChg>
        <pc:spChg chg="add mod">
          <ac:chgData name="Adam Ong" userId="ba68fe2edab6dd67" providerId="LiveId" clId="{BAF9C746-1DC9-419B-BAB8-721731C47940}" dt="2024-05-19T15:38:48.917" v="3454" actId="26606"/>
          <ac:spMkLst>
            <pc:docMk/>
            <pc:sldMk cId="1384379791" sldId="336"/>
            <ac:spMk id="8" creationId="{63059B9E-69BF-D491-D7BD-9EA8B9525C41}"/>
          </ac:spMkLst>
        </pc:spChg>
        <pc:spChg chg="add mod">
          <ac:chgData name="Adam Ong" userId="ba68fe2edab6dd67" providerId="LiveId" clId="{BAF9C746-1DC9-419B-BAB8-721731C47940}" dt="2024-05-19T16:15:14.636" v="4008" actId="20577"/>
          <ac:spMkLst>
            <pc:docMk/>
            <pc:sldMk cId="1384379791" sldId="336"/>
            <ac:spMk id="12" creationId="{146CB2BE-8CB3-4F14-DE94-489EF871E816}"/>
          </ac:spMkLst>
        </pc:spChg>
        <pc:spChg chg="add del">
          <ac:chgData name="Adam Ong" userId="ba68fe2edab6dd67" providerId="LiveId" clId="{BAF9C746-1DC9-419B-BAB8-721731C47940}" dt="2024-05-19T16:15:59.958" v="4011" actId="22"/>
          <ac:spMkLst>
            <pc:docMk/>
            <pc:sldMk cId="1384379791" sldId="336"/>
            <ac:spMk id="14" creationId="{44C764A7-DC26-A2DF-8EB0-8710AF3263E6}"/>
          </ac:spMkLst>
        </pc:spChg>
        <pc:spChg chg="add mod">
          <ac:chgData name="Adam Ong" userId="ba68fe2edab6dd67" providerId="LiveId" clId="{BAF9C746-1DC9-419B-BAB8-721731C47940}" dt="2024-05-19T16:16:11.909" v="4019" actId="1076"/>
          <ac:spMkLst>
            <pc:docMk/>
            <pc:sldMk cId="1384379791" sldId="336"/>
            <ac:spMk id="16" creationId="{2A6AA1AF-6D6C-FAF2-B048-9EC63AF29F30}"/>
          </ac:spMkLst>
        </pc:spChg>
        <pc:spChg chg="add mod">
          <ac:chgData name="Adam Ong" userId="ba68fe2edab6dd67" providerId="LiveId" clId="{BAF9C746-1DC9-419B-BAB8-721731C47940}" dt="2024-05-19T16:31:05.645" v="4111" actId="20577"/>
          <ac:spMkLst>
            <pc:docMk/>
            <pc:sldMk cId="1384379791" sldId="336"/>
            <ac:spMk id="17" creationId="{DB06971E-026B-5AAB-AD4D-2AD7249EED3D}"/>
          </ac:spMkLst>
        </pc:spChg>
        <pc:picChg chg="add mod">
          <ac:chgData name="Adam Ong" userId="ba68fe2edab6dd67" providerId="LiveId" clId="{BAF9C746-1DC9-419B-BAB8-721731C47940}" dt="2024-05-19T16:12:43.021" v="3988" actId="1076"/>
          <ac:picMkLst>
            <pc:docMk/>
            <pc:sldMk cId="1384379791" sldId="336"/>
            <ac:picMk id="5" creationId="{3162DB5D-7CE5-12ED-7CAB-A2ABEFD074C9}"/>
          </ac:picMkLst>
        </pc:picChg>
        <pc:picChg chg="add mod">
          <ac:chgData name="Adam Ong" userId="ba68fe2edab6dd67" providerId="LiveId" clId="{BAF9C746-1DC9-419B-BAB8-721731C47940}" dt="2024-05-19T16:13:02.854" v="4001" actId="1076"/>
          <ac:picMkLst>
            <pc:docMk/>
            <pc:sldMk cId="1384379791" sldId="336"/>
            <ac:picMk id="7" creationId="{C884BD4B-4CE0-E0E2-E9BF-480851BBBB32}"/>
          </ac:picMkLst>
        </pc:picChg>
        <pc:picChg chg="add mod">
          <ac:chgData name="Adam Ong" userId="ba68fe2edab6dd67" providerId="LiveId" clId="{BAF9C746-1DC9-419B-BAB8-721731C47940}" dt="2024-05-19T16:16:08.225" v="4017" actId="1076"/>
          <ac:picMkLst>
            <pc:docMk/>
            <pc:sldMk cId="1384379791" sldId="336"/>
            <ac:picMk id="10" creationId="{05A175DF-B667-F0CF-E627-8201D7F636C8}"/>
          </ac:picMkLst>
        </pc:picChg>
      </pc:sldChg>
      <pc:sldChg chg="modSp new mod">
        <pc:chgData name="Adam Ong" userId="ba68fe2edab6dd67" providerId="LiveId" clId="{BAF9C746-1DC9-419B-BAB8-721731C47940}" dt="2024-05-19T16:38:59.761" v="4474" actId="20577"/>
        <pc:sldMkLst>
          <pc:docMk/>
          <pc:sldMk cId="1544867601" sldId="337"/>
        </pc:sldMkLst>
        <pc:spChg chg="mod">
          <ac:chgData name="Adam Ong" userId="ba68fe2edab6dd67" providerId="LiveId" clId="{BAF9C746-1DC9-419B-BAB8-721731C47940}" dt="2024-05-19T16:16:24.662" v="4037" actId="14100"/>
          <ac:spMkLst>
            <pc:docMk/>
            <pc:sldMk cId="1544867601" sldId="337"/>
            <ac:spMk id="2" creationId="{6E8240AB-909B-CC74-D70A-B40C1A9D8C4D}"/>
          </ac:spMkLst>
        </pc:spChg>
        <pc:spChg chg="mod">
          <ac:chgData name="Adam Ong" userId="ba68fe2edab6dd67" providerId="LiveId" clId="{BAF9C746-1DC9-419B-BAB8-721731C47940}" dt="2024-05-19T16:38:59.761" v="4474" actId="20577"/>
          <ac:spMkLst>
            <pc:docMk/>
            <pc:sldMk cId="1544867601" sldId="337"/>
            <ac:spMk id="3" creationId="{FC1D0EAC-44AF-B210-4297-A33EAB56B7D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20475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56622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93910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15163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0737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63588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sz="5400" dirty="0"/>
              <a:t>CA1 DELE </a:t>
            </a:r>
            <a:r>
              <a:rPr lang="en-US" sz="5400" dirty="0" err="1"/>
              <a:t>cnn</a:t>
            </a:r>
            <a:r>
              <a:rPr lang="en-US" sz="5400" dirty="0"/>
              <a:t>  </a:t>
            </a:r>
            <a:br>
              <a:rPr lang="en-US" dirty="0"/>
            </a:br>
            <a:br>
              <a:rPr lang="en-US" dirty="0"/>
            </a:br>
            <a:r>
              <a:rPr lang="en-US" dirty="0"/>
              <a:t>by: </a:t>
            </a:r>
            <a:r>
              <a:rPr lang="en-US" dirty="0" err="1"/>
              <a:t>adam</a:t>
            </a:r>
            <a:r>
              <a:rPr lang="en-US" dirty="0"/>
              <a:t> 2317425 </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403123" y="80760"/>
            <a:ext cx="10943303" cy="376440"/>
          </a:xfrm>
        </p:spPr>
        <p:txBody>
          <a:bodyPr/>
          <a:lstStyle/>
          <a:p>
            <a:r>
              <a:rPr lang="en-US" sz="2800" dirty="0"/>
              <a:t>Model improvement with data augmentation</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pic>
        <p:nvPicPr>
          <p:cNvPr id="6" name="Picture 5" descr="A black screen with white text&#10;&#10;Description automatically generated">
            <a:extLst>
              <a:ext uri="{FF2B5EF4-FFF2-40B4-BE49-F238E27FC236}">
                <a16:creationId xmlns:a16="http://schemas.microsoft.com/office/drawing/2014/main" id="{9E341B8A-2264-0C7C-B96F-B7E0C1662CCB}"/>
              </a:ext>
            </a:extLst>
          </p:cNvPr>
          <p:cNvPicPr>
            <a:picLocks noChangeAspect="1"/>
          </p:cNvPicPr>
          <p:nvPr/>
        </p:nvPicPr>
        <p:blipFill>
          <a:blip r:embed="rId3"/>
          <a:stretch>
            <a:fillRect/>
          </a:stretch>
        </p:blipFill>
        <p:spPr>
          <a:xfrm>
            <a:off x="629265" y="573497"/>
            <a:ext cx="8357419" cy="2132849"/>
          </a:xfrm>
          <a:prstGeom prst="rect">
            <a:avLst/>
          </a:prstGeom>
        </p:spPr>
      </p:pic>
      <p:pic>
        <p:nvPicPr>
          <p:cNvPr id="11" name="Picture 10">
            <a:extLst>
              <a:ext uri="{FF2B5EF4-FFF2-40B4-BE49-F238E27FC236}">
                <a16:creationId xmlns:a16="http://schemas.microsoft.com/office/drawing/2014/main" id="{177522C0-ADEC-A79C-74BA-F21FFD80519E}"/>
              </a:ext>
            </a:extLst>
          </p:cNvPr>
          <p:cNvPicPr>
            <a:picLocks noChangeAspect="1"/>
          </p:cNvPicPr>
          <p:nvPr/>
        </p:nvPicPr>
        <p:blipFill>
          <a:blip r:embed="rId4"/>
          <a:stretch>
            <a:fillRect/>
          </a:stretch>
        </p:blipFill>
        <p:spPr>
          <a:xfrm>
            <a:off x="560439" y="2879169"/>
            <a:ext cx="8426245" cy="319172"/>
          </a:xfrm>
          <a:prstGeom prst="rect">
            <a:avLst/>
          </a:prstGeom>
        </p:spPr>
      </p:pic>
      <p:pic>
        <p:nvPicPr>
          <p:cNvPr id="13" name="Picture 12">
            <a:extLst>
              <a:ext uri="{FF2B5EF4-FFF2-40B4-BE49-F238E27FC236}">
                <a16:creationId xmlns:a16="http://schemas.microsoft.com/office/drawing/2014/main" id="{4058B587-0B90-58D2-B566-FA9AA4F06B84}"/>
              </a:ext>
            </a:extLst>
          </p:cNvPr>
          <p:cNvPicPr>
            <a:picLocks noChangeAspect="1"/>
          </p:cNvPicPr>
          <p:nvPr/>
        </p:nvPicPr>
        <p:blipFill>
          <a:blip r:embed="rId5"/>
          <a:stretch>
            <a:fillRect/>
          </a:stretch>
        </p:blipFill>
        <p:spPr>
          <a:xfrm>
            <a:off x="11520" y="3517491"/>
            <a:ext cx="4218038" cy="3340509"/>
          </a:xfrm>
          <a:prstGeom prst="rect">
            <a:avLst/>
          </a:prstGeom>
        </p:spPr>
      </p:pic>
      <p:pic>
        <p:nvPicPr>
          <p:cNvPr id="15" name="Picture 14">
            <a:extLst>
              <a:ext uri="{FF2B5EF4-FFF2-40B4-BE49-F238E27FC236}">
                <a16:creationId xmlns:a16="http://schemas.microsoft.com/office/drawing/2014/main" id="{D24C90F9-5592-36A4-957B-B96728FD7B9E}"/>
              </a:ext>
            </a:extLst>
          </p:cNvPr>
          <p:cNvPicPr>
            <a:picLocks noChangeAspect="1"/>
          </p:cNvPicPr>
          <p:nvPr/>
        </p:nvPicPr>
        <p:blipFill>
          <a:blip r:embed="rId6"/>
          <a:stretch>
            <a:fillRect/>
          </a:stretch>
        </p:blipFill>
        <p:spPr>
          <a:xfrm>
            <a:off x="6341111" y="3517491"/>
            <a:ext cx="4212969" cy="3284811"/>
          </a:xfrm>
          <a:prstGeom prst="rect">
            <a:avLst/>
          </a:prstGeom>
        </p:spPr>
      </p:pic>
      <p:sp>
        <p:nvSpPr>
          <p:cNvPr id="16" name="TextBox 15">
            <a:extLst>
              <a:ext uri="{FF2B5EF4-FFF2-40B4-BE49-F238E27FC236}">
                <a16:creationId xmlns:a16="http://schemas.microsoft.com/office/drawing/2014/main" id="{FB51BC3D-6063-CEDB-663B-1B8380CB91B5}"/>
              </a:ext>
            </a:extLst>
          </p:cNvPr>
          <p:cNvSpPr txBox="1"/>
          <p:nvPr/>
        </p:nvSpPr>
        <p:spPr>
          <a:xfrm>
            <a:off x="9114503" y="697399"/>
            <a:ext cx="2517058" cy="2369880"/>
          </a:xfrm>
          <a:prstGeom prst="rect">
            <a:avLst/>
          </a:prstGeom>
          <a:noFill/>
        </p:spPr>
        <p:txBody>
          <a:bodyPr wrap="square" rtlCol="0">
            <a:spAutoFit/>
          </a:bodyPr>
          <a:lstStyle/>
          <a:p>
            <a:r>
              <a:rPr lang="en-SG" dirty="0"/>
              <a:t>25 epochs</a:t>
            </a:r>
          </a:p>
          <a:p>
            <a:endParaRPr lang="en-SG" dirty="0"/>
          </a:p>
          <a:p>
            <a:r>
              <a:rPr lang="en-SG" sz="1600" dirty="0"/>
              <a:t>We can see from this that after data </a:t>
            </a:r>
            <a:r>
              <a:rPr lang="en-SG" sz="1600" dirty="0" err="1"/>
              <a:t>aug</a:t>
            </a:r>
            <a:r>
              <a:rPr lang="en-SG" sz="1600" dirty="0"/>
              <a:t>, the 37 x 37 model decreased significantly in accuracy which may imply that resizing and rescaling of 37 x 37 image is not feasible.</a:t>
            </a:r>
          </a:p>
        </p:txBody>
      </p:sp>
      <p:sp>
        <p:nvSpPr>
          <p:cNvPr id="20" name="TextBox 19">
            <a:extLst>
              <a:ext uri="{FF2B5EF4-FFF2-40B4-BE49-F238E27FC236}">
                <a16:creationId xmlns:a16="http://schemas.microsoft.com/office/drawing/2014/main" id="{9DB23E57-7694-0A60-4DF0-579CF89D4F5E}"/>
              </a:ext>
            </a:extLst>
          </p:cNvPr>
          <p:cNvSpPr txBox="1"/>
          <p:nvPr/>
        </p:nvSpPr>
        <p:spPr>
          <a:xfrm>
            <a:off x="4229558" y="3823016"/>
            <a:ext cx="2111553" cy="3046988"/>
          </a:xfrm>
          <a:prstGeom prst="rect">
            <a:avLst/>
          </a:prstGeom>
          <a:noFill/>
        </p:spPr>
        <p:txBody>
          <a:bodyPr wrap="square">
            <a:spAutoFit/>
          </a:bodyPr>
          <a:lstStyle/>
          <a:p>
            <a:r>
              <a:rPr lang="en-US" sz="1600" dirty="0"/>
              <a:t>The validation accuracy is not as high as the training accuracy, especially towards the later epochs. This could suggest that the model might be overfitting to the training data, as it’s not performing as well on the unseen validation data.</a:t>
            </a:r>
            <a:endParaRPr lang="en-SG" sz="1600" dirty="0"/>
          </a:p>
        </p:txBody>
      </p:sp>
      <p:sp>
        <p:nvSpPr>
          <p:cNvPr id="14" name="TextBox 13">
            <a:extLst>
              <a:ext uri="{FF2B5EF4-FFF2-40B4-BE49-F238E27FC236}">
                <a16:creationId xmlns:a16="http://schemas.microsoft.com/office/drawing/2014/main" id="{F94D08B6-F6D5-CECC-5EFA-5C5DB0D81792}"/>
              </a:ext>
            </a:extLst>
          </p:cNvPr>
          <p:cNvSpPr txBox="1"/>
          <p:nvPr/>
        </p:nvSpPr>
        <p:spPr>
          <a:xfrm>
            <a:off x="10510235" y="3390181"/>
            <a:ext cx="1670245" cy="3539430"/>
          </a:xfrm>
          <a:prstGeom prst="rect">
            <a:avLst/>
          </a:prstGeom>
          <a:noFill/>
        </p:spPr>
        <p:txBody>
          <a:bodyPr wrap="square">
            <a:spAutoFit/>
          </a:bodyPr>
          <a:lstStyle/>
          <a:p>
            <a:r>
              <a:rPr lang="en-US" sz="1400" dirty="0"/>
              <a:t>In summary, the training loss decreases as the number of epochs increases, which indicates that the model is learning and improving its performance. However, the fluctuations in the validation loss could suggest that the model might be overfitting to the training data.</a:t>
            </a:r>
            <a:endParaRPr lang="en-SG" sz="1400" dirty="0"/>
          </a:p>
        </p:txBody>
      </p:sp>
    </p:spTree>
    <p:extLst>
      <p:ext uri="{BB962C8B-B14F-4D97-AF65-F5344CB8AC3E}">
        <p14:creationId xmlns:p14="http://schemas.microsoft.com/office/powerpoint/2010/main" val="407210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915862" y="38553"/>
            <a:ext cx="10360276" cy="550314"/>
          </a:xfrm>
        </p:spPr>
        <p:txBody>
          <a:bodyPr/>
          <a:lstStyle/>
          <a:p>
            <a:r>
              <a:rPr lang="en-US" sz="2800" dirty="0"/>
              <a:t>Model improvement with data augmentation</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dirty="0"/>
          </a:p>
        </p:txBody>
      </p:sp>
      <p:pic>
        <p:nvPicPr>
          <p:cNvPr id="9" name="Picture 8">
            <a:extLst>
              <a:ext uri="{FF2B5EF4-FFF2-40B4-BE49-F238E27FC236}">
                <a16:creationId xmlns:a16="http://schemas.microsoft.com/office/drawing/2014/main" id="{ED9ABD3D-D824-29AE-39A3-141197981400}"/>
              </a:ext>
            </a:extLst>
          </p:cNvPr>
          <p:cNvPicPr>
            <a:picLocks noChangeAspect="1"/>
          </p:cNvPicPr>
          <p:nvPr/>
        </p:nvPicPr>
        <p:blipFill>
          <a:blip r:embed="rId3"/>
          <a:stretch>
            <a:fillRect/>
          </a:stretch>
        </p:blipFill>
        <p:spPr>
          <a:xfrm>
            <a:off x="0" y="676946"/>
            <a:ext cx="10215717" cy="2300908"/>
          </a:xfrm>
          <a:prstGeom prst="rect">
            <a:avLst/>
          </a:prstGeom>
        </p:spPr>
      </p:pic>
      <p:pic>
        <p:nvPicPr>
          <p:cNvPr id="11" name="Picture 10">
            <a:extLst>
              <a:ext uri="{FF2B5EF4-FFF2-40B4-BE49-F238E27FC236}">
                <a16:creationId xmlns:a16="http://schemas.microsoft.com/office/drawing/2014/main" id="{565724BF-6EFC-BBFE-C53C-A2DE7F21BAB2}"/>
              </a:ext>
            </a:extLst>
          </p:cNvPr>
          <p:cNvPicPr>
            <a:picLocks noChangeAspect="1"/>
          </p:cNvPicPr>
          <p:nvPr/>
        </p:nvPicPr>
        <p:blipFill>
          <a:blip r:embed="rId4"/>
          <a:stretch>
            <a:fillRect/>
          </a:stretch>
        </p:blipFill>
        <p:spPr>
          <a:xfrm>
            <a:off x="0" y="2982283"/>
            <a:ext cx="10215716" cy="446717"/>
          </a:xfrm>
          <a:prstGeom prst="rect">
            <a:avLst/>
          </a:prstGeom>
        </p:spPr>
      </p:pic>
      <p:pic>
        <p:nvPicPr>
          <p:cNvPr id="13" name="Picture 12">
            <a:extLst>
              <a:ext uri="{FF2B5EF4-FFF2-40B4-BE49-F238E27FC236}">
                <a16:creationId xmlns:a16="http://schemas.microsoft.com/office/drawing/2014/main" id="{ECAC9081-6172-AFC3-4DF5-0C609A382464}"/>
              </a:ext>
            </a:extLst>
          </p:cNvPr>
          <p:cNvPicPr>
            <a:picLocks noChangeAspect="1"/>
          </p:cNvPicPr>
          <p:nvPr/>
        </p:nvPicPr>
        <p:blipFill>
          <a:blip r:embed="rId5"/>
          <a:stretch>
            <a:fillRect/>
          </a:stretch>
        </p:blipFill>
        <p:spPr>
          <a:xfrm>
            <a:off x="88492" y="3623015"/>
            <a:ext cx="4063370" cy="3234985"/>
          </a:xfrm>
          <a:prstGeom prst="rect">
            <a:avLst/>
          </a:prstGeom>
        </p:spPr>
      </p:pic>
      <p:pic>
        <p:nvPicPr>
          <p:cNvPr id="15" name="Picture 14">
            <a:extLst>
              <a:ext uri="{FF2B5EF4-FFF2-40B4-BE49-F238E27FC236}">
                <a16:creationId xmlns:a16="http://schemas.microsoft.com/office/drawing/2014/main" id="{C769E90F-8936-DABF-7FE8-DF33E444B603}"/>
              </a:ext>
            </a:extLst>
          </p:cNvPr>
          <p:cNvPicPr>
            <a:picLocks noChangeAspect="1"/>
          </p:cNvPicPr>
          <p:nvPr/>
        </p:nvPicPr>
        <p:blipFill>
          <a:blip r:embed="rId6"/>
          <a:stretch>
            <a:fillRect/>
          </a:stretch>
        </p:blipFill>
        <p:spPr>
          <a:xfrm>
            <a:off x="6096000" y="3623015"/>
            <a:ext cx="3940957" cy="3088674"/>
          </a:xfrm>
          <a:prstGeom prst="rect">
            <a:avLst/>
          </a:prstGeom>
        </p:spPr>
      </p:pic>
      <p:sp>
        <p:nvSpPr>
          <p:cNvPr id="19" name="TextBox 18">
            <a:extLst>
              <a:ext uri="{FF2B5EF4-FFF2-40B4-BE49-F238E27FC236}">
                <a16:creationId xmlns:a16="http://schemas.microsoft.com/office/drawing/2014/main" id="{1F76CFB9-BB61-7ED9-965D-667636FC5D5F}"/>
              </a:ext>
            </a:extLst>
          </p:cNvPr>
          <p:cNvSpPr txBox="1"/>
          <p:nvPr/>
        </p:nvSpPr>
        <p:spPr>
          <a:xfrm>
            <a:off x="10182973" y="581791"/>
            <a:ext cx="2009625" cy="3293209"/>
          </a:xfrm>
          <a:prstGeom prst="rect">
            <a:avLst/>
          </a:prstGeom>
          <a:noFill/>
        </p:spPr>
        <p:txBody>
          <a:bodyPr wrap="square">
            <a:spAutoFit/>
          </a:bodyPr>
          <a:lstStyle/>
          <a:p>
            <a:r>
              <a:rPr lang="en-US" sz="1600" dirty="0"/>
              <a:t>30 epochs</a:t>
            </a:r>
          </a:p>
          <a:p>
            <a:endParaRPr lang="en-US" sz="1600" dirty="0"/>
          </a:p>
          <a:p>
            <a:r>
              <a:rPr lang="en-US" sz="1600" dirty="0"/>
              <a:t>We can see from this that after data </a:t>
            </a:r>
            <a:r>
              <a:rPr lang="en-US" sz="1600" dirty="0" err="1"/>
              <a:t>aug</a:t>
            </a:r>
            <a:r>
              <a:rPr lang="en-US" sz="1600" dirty="0"/>
              <a:t>, the 131 x 131 model increased significantly in accuracy which may imply that resizing and rescaling of 131 x 131 image is better for larger pixel sized model.</a:t>
            </a:r>
          </a:p>
        </p:txBody>
      </p:sp>
      <p:sp>
        <p:nvSpPr>
          <p:cNvPr id="23" name="TextBox 22">
            <a:extLst>
              <a:ext uri="{FF2B5EF4-FFF2-40B4-BE49-F238E27FC236}">
                <a16:creationId xmlns:a16="http://schemas.microsoft.com/office/drawing/2014/main" id="{9ADD8190-9182-2BB8-1875-52BA06A74FB9}"/>
              </a:ext>
            </a:extLst>
          </p:cNvPr>
          <p:cNvSpPr txBox="1"/>
          <p:nvPr/>
        </p:nvSpPr>
        <p:spPr>
          <a:xfrm>
            <a:off x="4152979" y="3953160"/>
            <a:ext cx="2009626" cy="2554545"/>
          </a:xfrm>
          <a:prstGeom prst="rect">
            <a:avLst/>
          </a:prstGeom>
          <a:noFill/>
        </p:spPr>
        <p:txBody>
          <a:bodyPr wrap="square">
            <a:spAutoFit/>
          </a:bodyPr>
          <a:lstStyle/>
          <a:p>
            <a:r>
              <a:rPr lang="en-US" sz="1600" dirty="0"/>
              <a:t>This graph means that my model is fitting the training set better, but is losing its ability to predict on new data, indicating that your model is starting to fit on noise and is beginning to overfit.</a:t>
            </a:r>
            <a:endParaRPr lang="en-SG" sz="1600" dirty="0"/>
          </a:p>
        </p:txBody>
      </p:sp>
      <p:sp>
        <p:nvSpPr>
          <p:cNvPr id="10" name="TextBox 9">
            <a:extLst>
              <a:ext uri="{FF2B5EF4-FFF2-40B4-BE49-F238E27FC236}">
                <a16:creationId xmlns:a16="http://schemas.microsoft.com/office/drawing/2014/main" id="{88154800-8E50-0621-0181-3D49B8F5F95A}"/>
              </a:ext>
            </a:extLst>
          </p:cNvPr>
          <p:cNvSpPr txBox="1"/>
          <p:nvPr/>
        </p:nvSpPr>
        <p:spPr>
          <a:xfrm>
            <a:off x="10036957" y="3944940"/>
            <a:ext cx="2009625" cy="2893100"/>
          </a:xfrm>
          <a:prstGeom prst="rect">
            <a:avLst/>
          </a:prstGeom>
          <a:noFill/>
        </p:spPr>
        <p:txBody>
          <a:bodyPr wrap="square">
            <a:spAutoFit/>
          </a:bodyPr>
          <a:lstStyle/>
          <a:p>
            <a:r>
              <a:rPr lang="en-US" sz="1400" dirty="0"/>
              <a:t>This graph indicates that the model is learning and improving its performance. However, the fluctuations in the validation loss could suggest that the model might be overfitting to the training data, as it’s not performing as consistently on the unseen validation data.</a:t>
            </a:r>
            <a:endParaRPr lang="en-SG" sz="1400" dirty="0"/>
          </a:p>
        </p:txBody>
      </p:sp>
    </p:spTree>
    <p:extLst>
      <p:ext uri="{BB962C8B-B14F-4D97-AF65-F5344CB8AC3E}">
        <p14:creationId xmlns:p14="http://schemas.microsoft.com/office/powerpoint/2010/main" val="396999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589936" y="188153"/>
            <a:ext cx="12516464" cy="735618"/>
          </a:xfrm>
        </p:spPr>
        <p:txBody>
          <a:bodyPr/>
          <a:lstStyle/>
          <a:p>
            <a:r>
              <a:rPr lang="en-US" sz="2400" dirty="0"/>
              <a:t>Model improvement with </a:t>
            </a:r>
            <a:r>
              <a:rPr lang="en-US" sz="2400" dirty="0" err="1"/>
              <a:t>hypertuning</a:t>
            </a:r>
            <a:r>
              <a:rPr lang="en-US" sz="2400" dirty="0"/>
              <a:t> 37 x 37 model</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dirty="0"/>
          </a:p>
        </p:txBody>
      </p:sp>
      <p:pic>
        <p:nvPicPr>
          <p:cNvPr id="5" name="Picture 4">
            <a:extLst>
              <a:ext uri="{FF2B5EF4-FFF2-40B4-BE49-F238E27FC236}">
                <a16:creationId xmlns:a16="http://schemas.microsoft.com/office/drawing/2014/main" id="{8CBE76DC-84B8-01EF-5DF4-343B09F47FE3}"/>
              </a:ext>
            </a:extLst>
          </p:cNvPr>
          <p:cNvPicPr>
            <a:picLocks noChangeAspect="1"/>
          </p:cNvPicPr>
          <p:nvPr/>
        </p:nvPicPr>
        <p:blipFill>
          <a:blip r:embed="rId3"/>
          <a:stretch>
            <a:fillRect/>
          </a:stretch>
        </p:blipFill>
        <p:spPr>
          <a:xfrm>
            <a:off x="179299" y="4279770"/>
            <a:ext cx="12012701" cy="1552792"/>
          </a:xfrm>
          <a:prstGeom prst="rect">
            <a:avLst/>
          </a:prstGeom>
        </p:spPr>
      </p:pic>
      <p:pic>
        <p:nvPicPr>
          <p:cNvPr id="7" name="Picture 6">
            <a:extLst>
              <a:ext uri="{FF2B5EF4-FFF2-40B4-BE49-F238E27FC236}">
                <a16:creationId xmlns:a16="http://schemas.microsoft.com/office/drawing/2014/main" id="{C7BC0B3D-38E3-F3F0-2B07-925E2B69F3DC}"/>
              </a:ext>
            </a:extLst>
          </p:cNvPr>
          <p:cNvPicPr>
            <a:picLocks noChangeAspect="1"/>
          </p:cNvPicPr>
          <p:nvPr/>
        </p:nvPicPr>
        <p:blipFill>
          <a:blip r:embed="rId4"/>
          <a:stretch>
            <a:fillRect/>
          </a:stretch>
        </p:blipFill>
        <p:spPr>
          <a:xfrm>
            <a:off x="3661866" y="1026165"/>
            <a:ext cx="4868267" cy="3253605"/>
          </a:xfrm>
          <a:prstGeom prst="rect">
            <a:avLst/>
          </a:prstGeom>
        </p:spPr>
      </p:pic>
      <p:sp>
        <p:nvSpPr>
          <p:cNvPr id="8" name="TextBox 7">
            <a:extLst>
              <a:ext uri="{FF2B5EF4-FFF2-40B4-BE49-F238E27FC236}">
                <a16:creationId xmlns:a16="http://schemas.microsoft.com/office/drawing/2014/main" id="{EBBF464D-D396-42FD-F48A-E5D8B454CD38}"/>
              </a:ext>
            </a:extLst>
          </p:cNvPr>
          <p:cNvSpPr txBox="1"/>
          <p:nvPr/>
        </p:nvSpPr>
        <p:spPr>
          <a:xfrm>
            <a:off x="688258" y="6154994"/>
            <a:ext cx="10432026" cy="646331"/>
          </a:xfrm>
          <a:prstGeom prst="rect">
            <a:avLst/>
          </a:prstGeom>
          <a:noFill/>
        </p:spPr>
        <p:txBody>
          <a:bodyPr wrap="square" rtlCol="0">
            <a:spAutoFit/>
          </a:bodyPr>
          <a:lstStyle/>
          <a:p>
            <a:r>
              <a:rPr lang="en-SG" dirty="0"/>
              <a:t>It seems that I have some error in my code with my hyper parameter tuning which resulted in my accuracy all becoming so low.</a:t>
            </a:r>
          </a:p>
        </p:txBody>
      </p:sp>
    </p:spTree>
    <p:extLst>
      <p:ext uri="{BB962C8B-B14F-4D97-AF65-F5344CB8AC3E}">
        <p14:creationId xmlns:p14="http://schemas.microsoft.com/office/powerpoint/2010/main" val="249802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765974" y="295198"/>
            <a:ext cx="10511627" cy="643552"/>
          </a:xfrm>
        </p:spPr>
        <p:txBody>
          <a:bodyPr/>
          <a:lstStyle/>
          <a:p>
            <a:r>
              <a:rPr lang="en-US" sz="3200" dirty="0" err="1"/>
              <a:t>Hypertuning</a:t>
            </a:r>
            <a:r>
              <a:rPr lang="en-US" sz="3200" dirty="0"/>
              <a:t> 131 x 131 model</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13</a:t>
            </a:fld>
            <a:endParaRPr lang="en-US" dirty="0"/>
          </a:p>
        </p:txBody>
      </p:sp>
      <p:pic>
        <p:nvPicPr>
          <p:cNvPr id="5" name="Content Placeholder 4">
            <a:extLst>
              <a:ext uri="{FF2B5EF4-FFF2-40B4-BE49-F238E27FC236}">
                <a16:creationId xmlns:a16="http://schemas.microsoft.com/office/drawing/2014/main" id="{DBD28119-86C3-3FD8-C4AC-CE68F9292213}"/>
              </a:ext>
            </a:extLst>
          </p:cNvPr>
          <p:cNvPicPr>
            <a:picLocks noGrp="1" noChangeAspect="1"/>
          </p:cNvPicPr>
          <p:nvPr>
            <p:ph sz="quarter" idx="4"/>
          </p:nvPr>
        </p:nvPicPr>
        <p:blipFill>
          <a:blip r:embed="rId3"/>
          <a:stretch>
            <a:fillRect/>
          </a:stretch>
        </p:blipFill>
        <p:spPr>
          <a:xfrm>
            <a:off x="840581" y="3995895"/>
            <a:ext cx="10510838" cy="1176095"/>
          </a:xfrm>
        </p:spPr>
      </p:pic>
      <p:pic>
        <p:nvPicPr>
          <p:cNvPr id="10" name="Picture 9" descr="A screen shot of a computer&#10;&#10;Description automatically generated">
            <a:extLst>
              <a:ext uri="{FF2B5EF4-FFF2-40B4-BE49-F238E27FC236}">
                <a16:creationId xmlns:a16="http://schemas.microsoft.com/office/drawing/2014/main" id="{AFB6D43B-5FED-2166-F467-3EC633EC55D8}"/>
              </a:ext>
            </a:extLst>
          </p:cNvPr>
          <p:cNvPicPr>
            <a:picLocks noChangeAspect="1"/>
          </p:cNvPicPr>
          <p:nvPr/>
        </p:nvPicPr>
        <p:blipFill>
          <a:blip r:embed="rId4"/>
          <a:stretch>
            <a:fillRect/>
          </a:stretch>
        </p:blipFill>
        <p:spPr>
          <a:xfrm>
            <a:off x="1141069" y="1100751"/>
            <a:ext cx="9761435" cy="2895144"/>
          </a:xfrm>
          <a:prstGeom prst="rect">
            <a:avLst/>
          </a:prstGeom>
        </p:spPr>
      </p:pic>
      <p:sp>
        <p:nvSpPr>
          <p:cNvPr id="11" name="TextBox 10">
            <a:extLst>
              <a:ext uri="{FF2B5EF4-FFF2-40B4-BE49-F238E27FC236}">
                <a16:creationId xmlns:a16="http://schemas.microsoft.com/office/drawing/2014/main" id="{B49E2397-A802-D355-3FDE-17514798A391}"/>
              </a:ext>
            </a:extLst>
          </p:cNvPr>
          <p:cNvSpPr txBox="1"/>
          <p:nvPr/>
        </p:nvSpPr>
        <p:spPr>
          <a:xfrm>
            <a:off x="1032387" y="5673213"/>
            <a:ext cx="9488129" cy="646331"/>
          </a:xfrm>
          <a:prstGeom prst="rect">
            <a:avLst/>
          </a:prstGeom>
          <a:noFill/>
        </p:spPr>
        <p:txBody>
          <a:bodyPr wrap="square" rtlCol="0">
            <a:spAutoFit/>
          </a:bodyPr>
          <a:lstStyle/>
          <a:p>
            <a:r>
              <a:rPr lang="en-SG" dirty="0"/>
              <a:t>The same goes for my hyperparameter tuning which has some error causing the accuracy to both be so low.</a:t>
            </a:r>
          </a:p>
        </p:txBody>
      </p:sp>
    </p:spTree>
    <p:extLst>
      <p:ext uri="{BB962C8B-B14F-4D97-AF65-F5344CB8AC3E}">
        <p14:creationId xmlns:p14="http://schemas.microsoft.com/office/powerpoint/2010/main" val="1686213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658762" y="273887"/>
            <a:ext cx="5715000" cy="575895"/>
          </a:xfrm>
        </p:spPr>
        <p:txBody>
          <a:bodyPr/>
          <a:lstStyle/>
          <a:p>
            <a:r>
              <a:rPr lang="en-US" dirty="0"/>
              <a:t>Final evaluation</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796414" y="1715306"/>
            <a:ext cx="6351638" cy="3092668"/>
          </a:xfrm>
        </p:spPr>
        <p:txBody>
          <a:bodyPr>
            <a:normAutofit/>
          </a:bodyPr>
          <a:lstStyle/>
          <a:p>
            <a:r>
              <a:rPr lang="en-US" sz="3200" dirty="0"/>
              <a:t>From the model evaluation, the 37 x 37 model without data augmentation has the best accuracy of 85.50% while the 131 x 131 model with data augmentation has the best accuracy of 84.90%.</a:t>
            </a:r>
          </a:p>
        </p:txBody>
      </p:sp>
    </p:spTree>
    <p:extLst>
      <p:ext uri="{BB962C8B-B14F-4D97-AF65-F5344CB8AC3E}">
        <p14:creationId xmlns:p14="http://schemas.microsoft.com/office/powerpoint/2010/main" val="1973173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501444" y="1453758"/>
            <a:ext cx="7180008" cy="1328771"/>
          </a:xfrm>
        </p:spPr>
        <p:txBody>
          <a:bodyPr/>
          <a:lstStyle/>
          <a:p>
            <a:r>
              <a:rPr lang="en-US" sz="4800" dirty="0"/>
              <a:t>Ca1 dele </a:t>
            </a:r>
            <a:r>
              <a:rPr lang="en-US" sz="4800" dirty="0" err="1"/>
              <a:t>rnn</a:t>
            </a:r>
            <a:endParaRPr lang="en-US" sz="4800" dirty="0"/>
          </a:p>
        </p:txBody>
      </p:sp>
    </p:spTree>
    <p:extLst>
      <p:ext uri="{BB962C8B-B14F-4D97-AF65-F5344CB8AC3E}">
        <p14:creationId xmlns:p14="http://schemas.microsoft.com/office/powerpoint/2010/main" val="274808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Table of content</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399" y="2834640"/>
            <a:ext cx="8259097" cy="3207344"/>
          </a:xfrm>
        </p:spPr>
        <p:txBody>
          <a:bodyPr>
            <a:normAutofit/>
          </a:bodyPr>
          <a:lstStyle/>
          <a:p>
            <a:r>
              <a:rPr lang="en-US" dirty="0"/>
              <a:t>Background research and exploratory data analysis</a:t>
            </a:r>
          </a:p>
          <a:p>
            <a:r>
              <a:rPr lang="en-US" dirty="0"/>
              <a:t>Feature engineering</a:t>
            </a:r>
          </a:p>
          <a:p>
            <a:r>
              <a:rPr lang="en-SG" dirty="0"/>
              <a:t>Modelling and evaluation</a:t>
            </a:r>
          </a:p>
          <a:p>
            <a:r>
              <a:rPr lang="en-US" dirty="0"/>
              <a:t>Model improvement</a:t>
            </a:r>
            <a:endParaRPr lang="en-SG"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16</a:t>
            </a:fld>
            <a:endParaRPr lang="en-US" dirty="0"/>
          </a:p>
        </p:txBody>
      </p:sp>
    </p:spTree>
    <p:extLst>
      <p:ext uri="{BB962C8B-B14F-4D97-AF65-F5344CB8AC3E}">
        <p14:creationId xmlns:p14="http://schemas.microsoft.com/office/powerpoint/2010/main" val="3508556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245807" y="195229"/>
            <a:ext cx="7030064" cy="575895"/>
          </a:xfrm>
        </p:spPr>
        <p:txBody>
          <a:bodyPr/>
          <a:lstStyle/>
          <a:p>
            <a:r>
              <a:rPr lang="en-US" dirty="0"/>
              <a:t>Background research </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245807" y="909061"/>
            <a:ext cx="7580670" cy="2234642"/>
          </a:xfrm>
        </p:spPr>
        <p:txBody>
          <a:bodyPr/>
          <a:lstStyle/>
          <a:p>
            <a:r>
              <a:rPr lang="en-US" dirty="0"/>
              <a:t>This dataset consists of 527 movie reviews from 4 different languages, English, Malay, Chinese and Malay. I am required to provide a analysis of the movie reviews.</a:t>
            </a:r>
          </a:p>
        </p:txBody>
      </p:sp>
      <p:pic>
        <p:nvPicPr>
          <p:cNvPr id="5" name="Picture 4">
            <a:extLst>
              <a:ext uri="{FF2B5EF4-FFF2-40B4-BE49-F238E27FC236}">
                <a16:creationId xmlns:a16="http://schemas.microsoft.com/office/drawing/2014/main" id="{46F0EEAE-34FE-F41F-043D-13CFE3156280}"/>
              </a:ext>
            </a:extLst>
          </p:cNvPr>
          <p:cNvPicPr>
            <a:picLocks noChangeAspect="1"/>
          </p:cNvPicPr>
          <p:nvPr/>
        </p:nvPicPr>
        <p:blipFill>
          <a:blip r:embed="rId3"/>
          <a:stretch>
            <a:fillRect/>
          </a:stretch>
        </p:blipFill>
        <p:spPr>
          <a:xfrm>
            <a:off x="692897" y="2377792"/>
            <a:ext cx="4201530" cy="4191431"/>
          </a:xfrm>
          <a:prstGeom prst="rect">
            <a:avLst/>
          </a:prstGeom>
        </p:spPr>
      </p:pic>
      <p:sp>
        <p:nvSpPr>
          <p:cNvPr id="6" name="TextBox 5">
            <a:extLst>
              <a:ext uri="{FF2B5EF4-FFF2-40B4-BE49-F238E27FC236}">
                <a16:creationId xmlns:a16="http://schemas.microsoft.com/office/drawing/2014/main" id="{0133BB17-7EB2-CA7E-8807-4CE11A8C3B8E}"/>
              </a:ext>
            </a:extLst>
          </p:cNvPr>
          <p:cNvSpPr txBox="1"/>
          <p:nvPr/>
        </p:nvSpPr>
        <p:spPr>
          <a:xfrm>
            <a:off x="5230761" y="2920181"/>
            <a:ext cx="6420465" cy="2031325"/>
          </a:xfrm>
          <a:prstGeom prst="rect">
            <a:avLst/>
          </a:prstGeom>
          <a:noFill/>
        </p:spPr>
        <p:txBody>
          <a:bodyPr wrap="square" rtlCol="0">
            <a:spAutoFit/>
          </a:bodyPr>
          <a:lstStyle/>
          <a:p>
            <a:r>
              <a:rPr lang="en-SG" dirty="0"/>
              <a:t>There are three columns Reviews, Score and Language. The reviews are the thoughts and feelings that the user has for the movie that they watched and the score is what they feel the movie deserves out of 1 but some reviews and scores do not match and the language is what the review is written in which some feature engineering has to be done to translate all of them to English so I can have more data to work with.</a:t>
            </a:r>
          </a:p>
        </p:txBody>
      </p:sp>
    </p:spTree>
    <p:extLst>
      <p:ext uri="{BB962C8B-B14F-4D97-AF65-F5344CB8AC3E}">
        <p14:creationId xmlns:p14="http://schemas.microsoft.com/office/powerpoint/2010/main" val="152068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658762" y="273887"/>
            <a:ext cx="5715000" cy="575895"/>
          </a:xfrm>
        </p:spPr>
        <p:txBody>
          <a:bodyPr/>
          <a:lstStyle/>
          <a:p>
            <a:pPr algn="ctr"/>
            <a:r>
              <a:rPr lang="en-US" dirty="0"/>
              <a:t>EDA</a:t>
            </a:r>
          </a:p>
        </p:txBody>
      </p:sp>
      <p:sp>
        <p:nvSpPr>
          <p:cNvPr id="10" name="TextBox 9">
            <a:extLst>
              <a:ext uri="{FF2B5EF4-FFF2-40B4-BE49-F238E27FC236}">
                <a16:creationId xmlns:a16="http://schemas.microsoft.com/office/drawing/2014/main" id="{BA13BE59-18D3-1D07-7EC1-DCB696421FD7}"/>
              </a:ext>
            </a:extLst>
          </p:cNvPr>
          <p:cNvSpPr txBox="1"/>
          <p:nvPr/>
        </p:nvSpPr>
        <p:spPr>
          <a:xfrm>
            <a:off x="3037198" y="5102094"/>
            <a:ext cx="3058802" cy="923330"/>
          </a:xfrm>
          <a:prstGeom prst="rect">
            <a:avLst/>
          </a:prstGeom>
          <a:noFill/>
        </p:spPr>
        <p:txBody>
          <a:bodyPr wrap="square" rtlCol="0">
            <a:spAutoFit/>
          </a:bodyPr>
          <a:lstStyle/>
          <a:p>
            <a:r>
              <a:rPr lang="en-SG" dirty="0"/>
              <a:t>This shows the amount of reviews that each language has.</a:t>
            </a:r>
          </a:p>
        </p:txBody>
      </p:sp>
      <p:pic>
        <p:nvPicPr>
          <p:cNvPr id="13" name="Picture 12">
            <a:extLst>
              <a:ext uri="{FF2B5EF4-FFF2-40B4-BE49-F238E27FC236}">
                <a16:creationId xmlns:a16="http://schemas.microsoft.com/office/drawing/2014/main" id="{7555898B-11A0-7D14-4BAE-E039807D1B32}"/>
              </a:ext>
            </a:extLst>
          </p:cNvPr>
          <p:cNvPicPr>
            <a:picLocks noChangeAspect="1"/>
          </p:cNvPicPr>
          <p:nvPr/>
        </p:nvPicPr>
        <p:blipFill>
          <a:blip r:embed="rId3"/>
          <a:stretch>
            <a:fillRect/>
          </a:stretch>
        </p:blipFill>
        <p:spPr>
          <a:xfrm>
            <a:off x="405917" y="928440"/>
            <a:ext cx="5559497" cy="380662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3EBBCE7E-B21B-0668-4D27-FB0C42389D5B}"/>
              </a:ext>
            </a:extLst>
          </p:cNvPr>
          <p:cNvPicPr>
            <a:picLocks noChangeAspect="1"/>
          </p:cNvPicPr>
          <p:nvPr/>
        </p:nvPicPr>
        <p:blipFill>
          <a:blip r:embed="rId4"/>
          <a:stretch>
            <a:fillRect/>
          </a:stretch>
        </p:blipFill>
        <p:spPr>
          <a:xfrm>
            <a:off x="243124" y="5102094"/>
            <a:ext cx="2534004" cy="1390844"/>
          </a:xfrm>
          <a:prstGeom prst="rect">
            <a:avLst/>
          </a:prstGeom>
        </p:spPr>
      </p:pic>
      <p:pic>
        <p:nvPicPr>
          <p:cNvPr id="17" name="Picture 16">
            <a:extLst>
              <a:ext uri="{FF2B5EF4-FFF2-40B4-BE49-F238E27FC236}">
                <a16:creationId xmlns:a16="http://schemas.microsoft.com/office/drawing/2014/main" id="{11FE2CCB-DC99-52FB-46BF-70530EAC697E}"/>
              </a:ext>
            </a:extLst>
          </p:cNvPr>
          <p:cNvPicPr>
            <a:picLocks noChangeAspect="1"/>
          </p:cNvPicPr>
          <p:nvPr/>
        </p:nvPicPr>
        <p:blipFill>
          <a:blip r:embed="rId5"/>
          <a:stretch>
            <a:fillRect/>
          </a:stretch>
        </p:blipFill>
        <p:spPr>
          <a:xfrm>
            <a:off x="6373761" y="928440"/>
            <a:ext cx="5554888" cy="3574734"/>
          </a:xfrm>
          <a:prstGeom prst="rect">
            <a:avLst/>
          </a:prstGeom>
        </p:spPr>
      </p:pic>
      <p:sp>
        <p:nvSpPr>
          <p:cNvPr id="18" name="TextBox 17">
            <a:extLst>
              <a:ext uri="{FF2B5EF4-FFF2-40B4-BE49-F238E27FC236}">
                <a16:creationId xmlns:a16="http://schemas.microsoft.com/office/drawing/2014/main" id="{2C84F840-032D-0CC0-9195-91A44BF1436A}"/>
              </a:ext>
            </a:extLst>
          </p:cNvPr>
          <p:cNvSpPr txBox="1"/>
          <p:nvPr/>
        </p:nvSpPr>
        <p:spPr>
          <a:xfrm>
            <a:off x="9553940" y="4858276"/>
            <a:ext cx="2559402" cy="1815882"/>
          </a:xfrm>
          <a:prstGeom prst="rect">
            <a:avLst/>
          </a:prstGeom>
          <a:noFill/>
        </p:spPr>
        <p:txBody>
          <a:bodyPr wrap="square" rtlCol="0">
            <a:spAutoFit/>
          </a:bodyPr>
          <a:lstStyle/>
          <a:p>
            <a:r>
              <a:rPr lang="en-SG" sz="1600" dirty="0"/>
              <a:t>This graph shows the disparity between long reviews and short reviews are quite large so I will do feature engineering to split the long reviews into shorter ones.</a:t>
            </a:r>
          </a:p>
        </p:txBody>
      </p:sp>
      <p:pic>
        <p:nvPicPr>
          <p:cNvPr id="20" name="Picture 19">
            <a:extLst>
              <a:ext uri="{FF2B5EF4-FFF2-40B4-BE49-F238E27FC236}">
                <a16:creationId xmlns:a16="http://schemas.microsoft.com/office/drawing/2014/main" id="{83FAAE8F-1A45-D76C-0BC8-E5293B7D2A11}"/>
              </a:ext>
            </a:extLst>
          </p:cNvPr>
          <p:cNvPicPr>
            <a:picLocks noChangeAspect="1"/>
          </p:cNvPicPr>
          <p:nvPr/>
        </p:nvPicPr>
        <p:blipFill>
          <a:blip r:embed="rId6"/>
          <a:stretch>
            <a:fillRect/>
          </a:stretch>
        </p:blipFill>
        <p:spPr>
          <a:xfrm>
            <a:off x="6235068" y="4783856"/>
            <a:ext cx="3198972" cy="1890302"/>
          </a:xfrm>
          <a:prstGeom prst="rect">
            <a:avLst/>
          </a:prstGeom>
        </p:spPr>
      </p:pic>
    </p:spTree>
    <p:extLst>
      <p:ext uri="{BB962C8B-B14F-4D97-AF65-F5344CB8AC3E}">
        <p14:creationId xmlns:p14="http://schemas.microsoft.com/office/powerpoint/2010/main" val="74531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380999" y="365189"/>
            <a:ext cx="7347155" cy="575895"/>
          </a:xfrm>
        </p:spPr>
        <p:txBody>
          <a:bodyPr/>
          <a:lstStyle/>
          <a:p>
            <a:r>
              <a:rPr lang="en-US" dirty="0"/>
              <a:t>Feature engineering</a:t>
            </a:r>
          </a:p>
        </p:txBody>
      </p:sp>
      <p:pic>
        <p:nvPicPr>
          <p:cNvPr id="4" name="Picture 3">
            <a:extLst>
              <a:ext uri="{FF2B5EF4-FFF2-40B4-BE49-F238E27FC236}">
                <a16:creationId xmlns:a16="http://schemas.microsoft.com/office/drawing/2014/main" id="{500F9AF7-4D40-6A76-5F29-14B769958572}"/>
              </a:ext>
            </a:extLst>
          </p:cNvPr>
          <p:cNvPicPr>
            <a:picLocks noChangeAspect="1"/>
          </p:cNvPicPr>
          <p:nvPr/>
        </p:nvPicPr>
        <p:blipFill>
          <a:blip r:embed="rId3"/>
          <a:stretch>
            <a:fillRect/>
          </a:stretch>
        </p:blipFill>
        <p:spPr>
          <a:xfrm>
            <a:off x="186813" y="1076368"/>
            <a:ext cx="2891894" cy="2294178"/>
          </a:xfrm>
          <a:prstGeom prst="rect">
            <a:avLst/>
          </a:prstGeom>
        </p:spPr>
      </p:pic>
      <p:pic>
        <p:nvPicPr>
          <p:cNvPr id="5" name="Picture 4">
            <a:extLst>
              <a:ext uri="{FF2B5EF4-FFF2-40B4-BE49-F238E27FC236}">
                <a16:creationId xmlns:a16="http://schemas.microsoft.com/office/drawing/2014/main" id="{5C10AFCF-70A5-FB4B-C3A8-1DE9E42CCD7E}"/>
              </a:ext>
            </a:extLst>
          </p:cNvPr>
          <p:cNvPicPr>
            <a:picLocks noChangeAspect="1"/>
          </p:cNvPicPr>
          <p:nvPr/>
        </p:nvPicPr>
        <p:blipFill>
          <a:blip r:embed="rId4"/>
          <a:stretch>
            <a:fillRect/>
          </a:stretch>
        </p:blipFill>
        <p:spPr>
          <a:xfrm>
            <a:off x="244320" y="3487455"/>
            <a:ext cx="2776879" cy="2361569"/>
          </a:xfrm>
          <a:prstGeom prst="rect">
            <a:avLst/>
          </a:prstGeom>
        </p:spPr>
      </p:pic>
      <p:sp>
        <p:nvSpPr>
          <p:cNvPr id="6" name="TextBox 5">
            <a:extLst>
              <a:ext uri="{FF2B5EF4-FFF2-40B4-BE49-F238E27FC236}">
                <a16:creationId xmlns:a16="http://schemas.microsoft.com/office/drawing/2014/main" id="{8987BCE2-CDC8-5451-F322-893C7059F75D}"/>
              </a:ext>
            </a:extLst>
          </p:cNvPr>
          <p:cNvSpPr txBox="1"/>
          <p:nvPr/>
        </p:nvSpPr>
        <p:spPr>
          <a:xfrm>
            <a:off x="41487" y="5973999"/>
            <a:ext cx="3763597" cy="923330"/>
          </a:xfrm>
          <a:prstGeom prst="rect">
            <a:avLst/>
          </a:prstGeom>
          <a:noFill/>
        </p:spPr>
        <p:txBody>
          <a:bodyPr wrap="square" rtlCol="0">
            <a:spAutoFit/>
          </a:bodyPr>
          <a:lstStyle/>
          <a:p>
            <a:r>
              <a:rPr lang="en-SG" dirty="0"/>
              <a:t>Checking for </a:t>
            </a:r>
            <a:r>
              <a:rPr lang="en-SG" dirty="0" err="1"/>
              <a:t>NaN</a:t>
            </a:r>
            <a:r>
              <a:rPr lang="en-SG" dirty="0"/>
              <a:t> values and have 2 so I am going to drop them as the </a:t>
            </a:r>
            <a:r>
              <a:rPr lang="en-SG" dirty="0" err="1"/>
              <a:t>NaN</a:t>
            </a:r>
            <a:r>
              <a:rPr lang="en-SG" dirty="0"/>
              <a:t> values are too small.</a:t>
            </a:r>
          </a:p>
        </p:txBody>
      </p:sp>
      <p:pic>
        <p:nvPicPr>
          <p:cNvPr id="8" name="Picture 7">
            <a:extLst>
              <a:ext uri="{FF2B5EF4-FFF2-40B4-BE49-F238E27FC236}">
                <a16:creationId xmlns:a16="http://schemas.microsoft.com/office/drawing/2014/main" id="{D195E1D7-7A6A-D357-8BCF-3A45AE786F21}"/>
              </a:ext>
            </a:extLst>
          </p:cNvPr>
          <p:cNvPicPr>
            <a:picLocks noChangeAspect="1"/>
          </p:cNvPicPr>
          <p:nvPr/>
        </p:nvPicPr>
        <p:blipFill>
          <a:blip r:embed="rId5"/>
          <a:stretch>
            <a:fillRect/>
          </a:stretch>
        </p:blipFill>
        <p:spPr>
          <a:xfrm>
            <a:off x="3346511" y="1076368"/>
            <a:ext cx="8763286" cy="2650535"/>
          </a:xfrm>
          <a:prstGeom prst="rect">
            <a:avLst/>
          </a:prstGeom>
        </p:spPr>
      </p:pic>
      <p:sp>
        <p:nvSpPr>
          <p:cNvPr id="9" name="TextBox 8">
            <a:extLst>
              <a:ext uri="{FF2B5EF4-FFF2-40B4-BE49-F238E27FC236}">
                <a16:creationId xmlns:a16="http://schemas.microsoft.com/office/drawing/2014/main" id="{6BBFC1D5-16AA-5364-07CF-EAC19A24768A}"/>
              </a:ext>
            </a:extLst>
          </p:cNvPr>
          <p:cNvSpPr txBox="1"/>
          <p:nvPr/>
        </p:nvSpPr>
        <p:spPr>
          <a:xfrm>
            <a:off x="3465127" y="3842045"/>
            <a:ext cx="8526054" cy="646331"/>
          </a:xfrm>
          <a:prstGeom prst="rect">
            <a:avLst/>
          </a:prstGeom>
          <a:noFill/>
        </p:spPr>
        <p:txBody>
          <a:bodyPr wrap="square" rtlCol="0">
            <a:spAutoFit/>
          </a:bodyPr>
          <a:lstStyle/>
          <a:p>
            <a:r>
              <a:rPr lang="en-SG" dirty="0"/>
              <a:t>I have translated the </a:t>
            </a:r>
            <a:r>
              <a:rPr lang="en-SG" dirty="0" err="1"/>
              <a:t>malay</a:t>
            </a:r>
            <a:r>
              <a:rPr lang="en-SG" dirty="0"/>
              <a:t> reviews to English reviews which allows me to have more data to train with now.</a:t>
            </a:r>
          </a:p>
        </p:txBody>
      </p:sp>
    </p:spTree>
    <p:extLst>
      <p:ext uri="{BB962C8B-B14F-4D97-AF65-F5344CB8AC3E}">
        <p14:creationId xmlns:p14="http://schemas.microsoft.com/office/powerpoint/2010/main" val="177647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Table of content</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399" y="2834640"/>
            <a:ext cx="8259097" cy="3207344"/>
          </a:xfrm>
        </p:spPr>
        <p:txBody>
          <a:bodyPr>
            <a:normAutofit/>
          </a:bodyPr>
          <a:lstStyle/>
          <a:p>
            <a:r>
              <a:rPr lang="en-US" dirty="0"/>
              <a:t>Background research and exploratory data analysis</a:t>
            </a:r>
          </a:p>
          <a:p>
            <a:r>
              <a:rPr lang="en-SG" dirty="0"/>
              <a:t>Modelling and evaluation</a:t>
            </a:r>
          </a:p>
          <a:p>
            <a:r>
              <a:rPr lang="en-SG" dirty="0"/>
              <a:t>Model improvement with Data Augmentation</a:t>
            </a:r>
          </a:p>
          <a:p>
            <a:r>
              <a:rPr lang="en-US" dirty="0"/>
              <a:t>Model improvement with </a:t>
            </a:r>
            <a:r>
              <a:rPr lang="en-US" dirty="0" err="1"/>
              <a:t>HyperparameterTuning</a:t>
            </a:r>
            <a:endParaRPr lang="en-SG"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380999" y="365189"/>
            <a:ext cx="7347155" cy="575895"/>
          </a:xfrm>
        </p:spPr>
        <p:txBody>
          <a:bodyPr/>
          <a:lstStyle/>
          <a:p>
            <a:r>
              <a:rPr lang="en-US" dirty="0"/>
              <a:t>Feature engineering</a:t>
            </a:r>
          </a:p>
        </p:txBody>
      </p:sp>
      <p:sp>
        <p:nvSpPr>
          <p:cNvPr id="3" name="TextBox 2">
            <a:extLst>
              <a:ext uri="{FF2B5EF4-FFF2-40B4-BE49-F238E27FC236}">
                <a16:creationId xmlns:a16="http://schemas.microsoft.com/office/drawing/2014/main" id="{E9E52BE2-C719-9E3F-B53E-6EF2CB9E642B}"/>
              </a:ext>
            </a:extLst>
          </p:cNvPr>
          <p:cNvSpPr txBox="1"/>
          <p:nvPr/>
        </p:nvSpPr>
        <p:spPr>
          <a:xfrm>
            <a:off x="501445" y="1376516"/>
            <a:ext cx="6086168" cy="646331"/>
          </a:xfrm>
          <a:prstGeom prst="rect">
            <a:avLst/>
          </a:prstGeom>
          <a:noFill/>
        </p:spPr>
        <p:txBody>
          <a:bodyPr wrap="square" rtlCol="0">
            <a:spAutoFit/>
          </a:bodyPr>
          <a:lstStyle/>
          <a:p>
            <a:r>
              <a:rPr lang="en-SG" dirty="0"/>
              <a:t>I have created a function that splits the reviews based on every 15 words so now I have more data for my model.</a:t>
            </a:r>
          </a:p>
        </p:txBody>
      </p:sp>
      <p:sp>
        <p:nvSpPr>
          <p:cNvPr id="11" name="TextBox 10">
            <a:extLst>
              <a:ext uri="{FF2B5EF4-FFF2-40B4-BE49-F238E27FC236}">
                <a16:creationId xmlns:a16="http://schemas.microsoft.com/office/drawing/2014/main" id="{9428D662-F1D3-F754-FA78-94FFAA03CCFB}"/>
              </a:ext>
            </a:extLst>
          </p:cNvPr>
          <p:cNvSpPr txBox="1"/>
          <p:nvPr/>
        </p:nvSpPr>
        <p:spPr>
          <a:xfrm>
            <a:off x="8760542" y="3244645"/>
            <a:ext cx="3510116" cy="646331"/>
          </a:xfrm>
          <a:prstGeom prst="rect">
            <a:avLst/>
          </a:prstGeom>
          <a:noFill/>
        </p:spPr>
        <p:txBody>
          <a:bodyPr wrap="square" rtlCol="0">
            <a:spAutoFit/>
          </a:bodyPr>
          <a:lstStyle/>
          <a:p>
            <a:r>
              <a:rPr lang="en-SG" dirty="0"/>
              <a:t>I now have 705 rows for my model to train on</a:t>
            </a:r>
          </a:p>
        </p:txBody>
      </p:sp>
      <p:pic>
        <p:nvPicPr>
          <p:cNvPr id="13" name="Picture 12">
            <a:extLst>
              <a:ext uri="{FF2B5EF4-FFF2-40B4-BE49-F238E27FC236}">
                <a16:creationId xmlns:a16="http://schemas.microsoft.com/office/drawing/2014/main" id="{7CEF010A-E953-A346-BE07-6EF758C96932}"/>
              </a:ext>
            </a:extLst>
          </p:cNvPr>
          <p:cNvPicPr>
            <a:picLocks noChangeAspect="1"/>
          </p:cNvPicPr>
          <p:nvPr/>
        </p:nvPicPr>
        <p:blipFill>
          <a:blip r:embed="rId3"/>
          <a:stretch>
            <a:fillRect/>
          </a:stretch>
        </p:blipFill>
        <p:spPr>
          <a:xfrm>
            <a:off x="85141" y="2465653"/>
            <a:ext cx="8364117" cy="3934374"/>
          </a:xfrm>
          <a:prstGeom prst="rect">
            <a:avLst/>
          </a:prstGeom>
        </p:spPr>
      </p:pic>
    </p:spTree>
    <p:extLst>
      <p:ext uri="{BB962C8B-B14F-4D97-AF65-F5344CB8AC3E}">
        <p14:creationId xmlns:p14="http://schemas.microsoft.com/office/powerpoint/2010/main" val="145768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8E5C9-5A16-B548-75E9-2D5FFACCBB23}"/>
              </a:ext>
            </a:extLst>
          </p:cNvPr>
          <p:cNvSpPr>
            <a:spLocks noGrp="1"/>
          </p:cNvSpPr>
          <p:nvPr>
            <p:ph type="ctrTitle"/>
          </p:nvPr>
        </p:nvSpPr>
        <p:spPr>
          <a:xfrm>
            <a:off x="124133" y="3507"/>
            <a:ext cx="7295535" cy="806245"/>
          </a:xfrm>
        </p:spPr>
        <p:txBody>
          <a:bodyPr/>
          <a:lstStyle/>
          <a:p>
            <a:pPr algn="ctr"/>
            <a:r>
              <a:rPr lang="en-SG" dirty="0"/>
              <a:t>Preprocessing of data</a:t>
            </a:r>
          </a:p>
        </p:txBody>
      </p:sp>
      <p:sp>
        <p:nvSpPr>
          <p:cNvPr id="3" name="Subtitle 2">
            <a:extLst>
              <a:ext uri="{FF2B5EF4-FFF2-40B4-BE49-F238E27FC236}">
                <a16:creationId xmlns:a16="http://schemas.microsoft.com/office/drawing/2014/main" id="{2B571CB3-F1F3-97D7-AF32-5B6BBE973416}"/>
              </a:ext>
            </a:extLst>
          </p:cNvPr>
          <p:cNvSpPr>
            <a:spLocks noGrp="1"/>
          </p:cNvSpPr>
          <p:nvPr>
            <p:ph type="subTitle" idx="1"/>
          </p:nvPr>
        </p:nvSpPr>
        <p:spPr>
          <a:xfrm>
            <a:off x="383458" y="4812027"/>
            <a:ext cx="6912076" cy="1623732"/>
          </a:xfrm>
        </p:spPr>
        <p:txBody>
          <a:bodyPr>
            <a:noAutofit/>
          </a:bodyPr>
          <a:lstStyle/>
          <a:p>
            <a:r>
              <a:rPr lang="en-SG" sz="1600" dirty="0"/>
              <a:t>This code helps me to preprocess my data to prepare for model evaluation. It first converts the full </a:t>
            </a:r>
            <a:r>
              <a:rPr lang="en-SG" sz="1600" dirty="0" err="1"/>
              <a:t>eng</a:t>
            </a:r>
            <a:r>
              <a:rPr lang="en-SG" sz="1600" dirty="0"/>
              <a:t> column to string which e</a:t>
            </a:r>
            <a:r>
              <a:rPr lang="en-US" sz="1600" dirty="0" err="1"/>
              <a:t>nsures</a:t>
            </a:r>
            <a:r>
              <a:rPr lang="en-US" sz="1600" dirty="0"/>
              <a:t> that the reviews are in the correct format for the subsequent text processing steps. Then tokenization is done and The combined data is split into training and testing sets. 20% of the data is reserved for testing the model’s performance. The training data is further split into training and validation sets. The validation set, which is 20% of the training data, is used to tune the model’s parameters without touching the test set.</a:t>
            </a:r>
            <a:endParaRPr lang="en-SG" sz="1600" dirty="0"/>
          </a:p>
        </p:txBody>
      </p:sp>
      <p:pic>
        <p:nvPicPr>
          <p:cNvPr id="5" name="Picture 4">
            <a:extLst>
              <a:ext uri="{FF2B5EF4-FFF2-40B4-BE49-F238E27FC236}">
                <a16:creationId xmlns:a16="http://schemas.microsoft.com/office/drawing/2014/main" id="{2B2A867A-6F9A-D68D-A2FD-79CEBFAF1129}"/>
              </a:ext>
            </a:extLst>
          </p:cNvPr>
          <p:cNvPicPr>
            <a:picLocks noChangeAspect="1"/>
          </p:cNvPicPr>
          <p:nvPr/>
        </p:nvPicPr>
        <p:blipFill>
          <a:blip r:embed="rId2"/>
          <a:stretch>
            <a:fillRect/>
          </a:stretch>
        </p:blipFill>
        <p:spPr>
          <a:xfrm>
            <a:off x="383458" y="909642"/>
            <a:ext cx="6912077" cy="3632541"/>
          </a:xfrm>
          <a:prstGeom prst="rect">
            <a:avLst/>
          </a:prstGeom>
        </p:spPr>
      </p:pic>
    </p:spTree>
    <p:extLst>
      <p:ext uri="{BB962C8B-B14F-4D97-AF65-F5344CB8AC3E}">
        <p14:creationId xmlns:p14="http://schemas.microsoft.com/office/powerpoint/2010/main" val="3682273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CBA0-DC73-891F-ADA5-CA4C211EF3A7}"/>
              </a:ext>
            </a:extLst>
          </p:cNvPr>
          <p:cNvSpPr>
            <a:spLocks noGrp="1"/>
          </p:cNvSpPr>
          <p:nvPr>
            <p:ph type="ctrTitle"/>
          </p:nvPr>
        </p:nvSpPr>
        <p:spPr>
          <a:xfrm>
            <a:off x="607142" y="60675"/>
            <a:ext cx="5715000" cy="752876"/>
          </a:xfrm>
        </p:spPr>
        <p:txBody>
          <a:bodyPr/>
          <a:lstStyle/>
          <a:p>
            <a:r>
              <a:rPr lang="en-SG" dirty="0"/>
              <a:t>Model evaluation</a:t>
            </a:r>
          </a:p>
        </p:txBody>
      </p:sp>
      <p:pic>
        <p:nvPicPr>
          <p:cNvPr id="5" name="Picture 4">
            <a:extLst>
              <a:ext uri="{FF2B5EF4-FFF2-40B4-BE49-F238E27FC236}">
                <a16:creationId xmlns:a16="http://schemas.microsoft.com/office/drawing/2014/main" id="{1B7C9D66-11CD-B7A0-7AEA-27FEFBCCADCC}"/>
              </a:ext>
            </a:extLst>
          </p:cNvPr>
          <p:cNvPicPr>
            <a:picLocks noChangeAspect="1"/>
          </p:cNvPicPr>
          <p:nvPr/>
        </p:nvPicPr>
        <p:blipFill>
          <a:blip r:embed="rId2"/>
          <a:stretch>
            <a:fillRect/>
          </a:stretch>
        </p:blipFill>
        <p:spPr>
          <a:xfrm>
            <a:off x="130115" y="911281"/>
            <a:ext cx="9773590" cy="1469827"/>
          </a:xfrm>
          <a:prstGeom prst="rect">
            <a:avLst/>
          </a:prstGeom>
        </p:spPr>
      </p:pic>
      <p:pic>
        <p:nvPicPr>
          <p:cNvPr id="7" name="Picture 6">
            <a:extLst>
              <a:ext uri="{FF2B5EF4-FFF2-40B4-BE49-F238E27FC236}">
                <a16:creationId xmlns:a16="http://schemas.microsoft.com/office/drawing/2014/main" id="{817EF34C-5020-C246-FE79-BF2B0BBFB1CD}"/>
              </a:ext>
            </a:extLst>
          </p:cNvPr>
          <p:cNvPicPr>
            <a:picLocks noChangeAspect="1"/>
          </p:cNvPicPr>
          <p:nvPr/>
        </p:nvPicPr>
        <p:blipFill>
          <a:blip r:embed="rId3"/>
          <a:stretch>
            <a:fillRect/>
          </a:stretch>
        </p:blipFill>
        <p:spPr>
          <a:xfrm>
            <a:off x="722363" y="2428597"/>
            <a:ext cx="4065947" cy="3167819"/>
          </a:xfrm>
          <a:prstGeom prst="rect">
            <a:avLst/>
          </a:prstGeom>
        </p:spPr>
      </p:pic>
      <p:pic>
        <p:nvPicPr>
          <p:cNvPr id="9" name="Picture 8">
            <a:extLst>
              <a:ext uri="{FF2B5EF4-FFF2-40B4-BE49-F238E27FC236}">
                <a16:creationId xmlns:a16="http://schemas.microsoft.com/office/drawing/2014/main" id="{738310CA-E8C8-F19E-E5C4-F2225B4EAAF9}"/>
              </a:ext>
            </a:extLst>
          </p:cNvPr>
          <p:cNvPicPr>
            <a:picLocks noChangeAspect="1"/>
          </p:cNvPicPr>
          <p:nvPr/>
        </p:nvPicPr>
        <p:blipFill>
          <a:blip r:embed="rId4"/>
          <a:stretch>
            <a:fillRect/>
          </a:stretch>
        </p:blipFill>
        <p:spPr>
          <a:xfrm>
            <a:off x="7188447" y="2428597"/>
            <a:ext cx="4065947" cy="3262797"/>
          </a:xfrm>
          <a:prstGeom prst="rect">
            <a:avLst/>
          </a:prstGeom>
        </p:spPr>
      </p:pic>
      <p:sp>
        <p:nvSpPr>
          <p:cNvPr id="13" name="TextBox 12">
            <a:extLst>
              <a:ext uri="{FF2B5EF4-FFF2-40B4-BE49-F238E27FC236}">
                <a16:creationId xmlns:a16="http://schemas.microsoft.com/office/drawing/2014/main" id="{37C7D4C5-F42B-4A36-F394-679920926520}"/>
              </a:ext>
            </a:extLst>
          </p:cNvPr>
          <p:cNvSpPr txBox="1"/>
          <p:nvPr/>
        </p:nvSpPr>
        <p:spPr>
          <a:xfrm>
            <a:off x="248799" y="5740317"/>
            <a:ext cx="5739580" cy="830997"/>
          </a:xfrm>
          <a:prstGeom prst="rect">
            <a:avLst/>
          </a:prstGeom>
          <a:noFill/>
        </p:spPr>
        <p:txBody>
          <a:bodyPr wrap="square">
            <a:spAutoFit/>
          </a:bodyPr>
          <a:lstStyle/>
          <a:p>
            <a:r>
              <a:rPr lang="en-US" sz="1600" dirty="0"/>
              <a:t>In the graph, the training accuracy is consistently higher than the validation accuracy. This suggests that the model is overfitting the training data.</a:t>
            </a:r>
            <a:endParaRPr lang="en-SG" sz="1600" dirty="0"/>
          </a:p>
        </p:txBody>
      </p:sp>
      <p:sp>
        <p:nvSpPr>
          <p:cNvPr id="17" name="TextBox 16">
            <a:extLst>
              <a:ext uri="{FF2B5EF4-FFF2-40B4-BE49-F238E27FC236}">
                <a16:creationId xmlns:a16="http://schemas.microsoft.com/office/drawing/2014/main" id="{E37EB902-5CFC-9CE1-8FA2-0604169877B1}"/>
              </a:ext>
            </a:extLst>
          </p:cNvPr>
          <p:cNvSpPr txBox="1"/>
          <p:nvPr/>
        </p:nvSpPr>
        <p:spPr>
          <a:xfrm>
            <a:off x="7030074" y="5738883"/>
            <a:ext cx="5161926" cy="1169551"/>
          </a:xfrm>
          <a:prstGeom prst="rect">
            <a:avLst/>
          </a:prstGeom>
          <a:noFill/>
        </p:spPr>
        <p:txBody>
          <a:bodyPr wrap="square">
            <a:spAutoFit/>
          </a:bodyPr>
          <a:lstStyle/>
          <a:p>
            <a:r>
              <a:rPr lang="en-US" sz="1400" dirty="0"/>
              <a:t>as the number of epochs increases, both the training loss and validation loss decrease. This suggests that the model is learning from the training data and improving its performance. However, the validation loss is consistently lower than the training loss which could indicate underfitting.</a:t>
            </a:r>
            <a:endParaRPr lang="en-SG" sz="1400" dirty="0"/>
          </a:p>
        </p:txBody>
      </p:sp>
      <p:sp>
        <p:nvSpPr>
          <p:cNvPr id="19" name="TextBox 18">
            <a:extLst>
              <a:ext uri="{FF2B5EF4-FFF2-40B4-BE49-F238E27FC236}">
                <a16:creationId xmlns:a16="http://schemas.microsoft.com/office/drawing/2014/main" id="{3AC8A613-B77D-4B97-00AE-C2D992DAF9B2}"/>
              </a:ext>
            </a:extLst>
          </p:cNvPr>
          <p:cNvSpPr txBox="1"/>
          <p:nvPr/>
        </p:nvSpPr>
        <p:spPr>
          <a:xfrm>
            <a:off x="5003554" y="2654538"/>
            <a:ext cx="2026520" cy="646331"/>
          </a:xfrm>
          <a:prstGeom prst="rect">
            <a:avLst/>
          </a:prstGeom>
          <a:noFill/>
        </p:spPr>
        <p:txBody>
          <a:bodyPr wrap="square">
            <a:spAutoFit/>
          </a:bodyPr>
          <a:lstStyle/>
          <a:p>
            <a:r>
              <a:rPr lang="en-SG" sz="1800" dirty="0" err="1"/>
              <a:t>Lstm</a:t>
            </a:r>
            <a:r>
              <a:rPr lang="en-SG" sz="1800" dirty="0"/>
              <a:t> accuracy = 92.91%</a:t>
            </a:r>
          </a:p>
        </p:txBody>
      </p:sp>
    </p:spTree>
    <p:extLst>
      <p:ext uri="{BB962C8B-B14F-4D97-AF65-F5344CB8AC3E}">
        <p14:creationId xmlns:p14="http://schemas.microsoft.com/office/powerpoint/2010/main" val="2012240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AC28-B8EE-3942-09B4-57CA0072FF90}"/>
              </a:ext>
            </a:extLst>
          </p:cNvPr>
          <p:cNvSpPr>
            <a:spLocks noGrp="1"/>
          </p:cNvSpPr>
          <p:nvPr>
            <p:ph type="ctrTitle"/>
          </p:nvPr>
        </p:nvSpPr>
        <p:spPr>
          <a:xfrm>
            <a:off x="18588" y="69042"/>
            <a:ext cx="5715000" cy="625057"/>
          </a:xfrm>
        </p:spPr>
        <p:txBody>
          <a:bodyPr/>
          <a:lstStyle/>
          <a:p>
            <a:r>
              <a:rPr lang="en-SG" sz="3200" dirty="0"/>
              <a:t>Model evaluation</a:t>
            </a:r>
          </a:p>
        </p:txBody>
      </p:sp>
      <p:pic>
        <p:nvPicPr>
          <p:cNvPr id="5" name="Picture 4">
            <a:extLst>
              <a:ext uri="{FF2B5EF4-FFF2-40B4-BE49-F238E27FC236}">
                <a16:creationId xmlns:a16="http://schemas.microsoft.com/office/drawing/2014/main" id="{191C2D62-DC7A-C64D-C10D-069999368260}"/>
              </a:ext>
            </a:extLst>
          </p:cNvPr>
          <p:cNvPicPr>
            <a:picLocks noChangeAspect="1"/>
          </p:cNvPicPr>
          <p:nvPr/>
        </p:nvPicPr>
        <p:blipFill>
          <a:blip r:embed="rId2"/>
          <a:stretch>
            <a:fillRect/>
          </a:stretch>
        </p:blipFill>
        <p:spPr>
          <a:xfrm>
            <a:off x="183279" y="698907"/>
            <a:ext cx="11100619" cy="1999164"/>
          </a:xfrm>
          <a:prstGeom prst="rect">
            <a:avLst/>
          </a:prstGeom>
        </p:spPr>
      </p:pic>
      <p:pic>
        <p:nvPicPr>
          <p:cNvPr id="7" name="Picture 6">
            <a:extLst>
              <a:ext uri="{FF2B5EF4-FFF2-40B4-BE49-F238E27FC236}">
                <a16:creationId xmlns:a16="http://schemas.microsoft.com/office/drawing/2014/main" id="{057D6A8B-4715-9916-CF9D-E6EAA2EA2A5F}"/>
              </a:ext>
            </a:extLst>
          </p:cNvPr>
          <p:cNvPicPr>
            <a:picLocks noChangeAspect="1"/>
          </p:cNvPicPr>
          <p:nvPr/>
        </p:nvPicPr>
        <p:blipFill>
          <a:blip r:embed="rId3"/>
          <a:stretch>
            <a:fillRect/>
          </a:stretch>
        </p:blipFill>
        <p:spPr>
          <a:xfrm>
            <a:off x="251329" y="2746223"/>
            <a:ext cx="3840273" cy="3033549"/>
          </a:xfrm>
          <a:prstGeom prst="rect">
            <a:avLst/>
          </a:prstGeom>
        </p:spPr>
      </p:pic>
      <p:pic>
        <p:nvPicPr>
          <p:cNvPr id="9" name="Picture 8">
            <a:extLst>
              <a:ext uri="{FF2B5EF4-FFF2-40B4-BE49-F238E27FC236}">
                <a16:creationId xmlns:a16="http://schemas.microsoft.com/office/drawing/2014/main" id="{AFAAC87A-D820-FC6A-4751-9FCBDE2D2035}"/>
              </a:ext>
            </a:extLst>
          </p:cNvPr>
          <p:cNvPicPr>
            <a:picLocks noChangeAspect="1"/>
          </p:cNvPicPr>
          <p:nvPr/>
        </p:nvPicPr>
        <p:blipFill>
          <a:blip r:embed="rId4"/>
          <a:stretch>
            <a:fillRect/>
          </a:stretch>
        </p:blipFill>
        <p:spPr>
          <a:xfrm>
            <a:off x="6352245" y="2698071"/>
            <a:ext cx="3840273" cy="3081701"/>
          </a:xfrm>
          <a:prstGeom prst="rect">
            <a:avLst/>
          </a:prstGeom>
        </p:spPr>
      </p:pic>
      <p:sp>
        <p:nvSpPr>
          <p:cNvPr id="13" name="TextBox 12">
            <a:extLst>
              <a:ext uri="{FF2B5EF4-FFF2-40B4-BE49-F238E27FC236}">
                <a16:creationId xmlns:a16="http://schemas.microsoft.com/office/drawing/2014/main" id="{F595FDE8-234F-B058-E420-D3EDA4EBCF24}"/>
              </a:ext>
            </a:extLst>
          </p:cNvPr>
          <p:cNvSpPr txBox="1"/>
          <p:nvPr/>
        </p:nvSpPr>
        <p:spPr>
          <a:xfrm>
            <a:off x="269746" y="5783289"/>
            <a:ext cx="5826254" cy="1077218"/>
          </a:xfrm>
          <a:prstGeom prst="rect">
            <a:avLst/>
          </a:prstGeom>
          <a:noFill/>
        </p:spPr>
        <p:txBody>
          <a:bodyPr wrap="square">
            <a:spAutoFit/>
          </a:bodyPr>
          <a:lstStyle/>
          <a:p>
            <a:r>
              <a:rPr lang="en-US" sz="1600" dirty="0"/>
              <a:t>The blue line shows a consistent increase in training accuracy across epochs. The orange line for validation accuracy fluctuates, peaking at epoch 2 and epoch 5. This pattern suggests that the model might be overfitting after the 2nd epoch.</a:t>
            </a:r>
            <a:endParaRPr lang="en-SG" sz="1600" dirty="0"/>
          </a:p>
        </p:txBody>
      </p:sp>
      <p:sp>
        <p:nvSpPr>
          <p:cNvPr id="17" name="TextBox 16">
            <a:extLst>
              <a:ext uri="{FF2B5EF4-FFF2-40B4-BE49-F238E27FC236}">
                <a16:creationId xmlns:a16="http://schemas.microsoft.com/office/drawing/2014/main" id="{A1A11BA9-0605-1056-BDDA-111F75078EFF}"/>
              </a:ext>
            </a:extLst>
          </p:cNvPr>
          <p:cNvSpPr txBox="1"/>
          <p:nvPr/>
        </p:nvSpPr>
        <p:spPr>
          <a:xfrm>
            <a:off x="5980471" y="5783289"/>
            <a:ext cx="6100916" cy="1077218"/>
          </a:xfrm>
          <a:prstGeom prst="rect">
            <a:avLst/>
          </a:prstGeom>
          <a:noFill/>
        </p:spPr>
        <p:txBody>
          <a:bodyPr wrap="square">
            <a:spAutoFit/>
          </a:bodyPr>
          <a:lstStyle/>
          <a:p>
            <a:r>
              <a:rPr lang="en-US" sz="1600" dirty="0"/>
              <a:t>in this graph the validation loss appears to hover around 0.8, which is higher than the training loss which goes down to around 0.3. The fact that the validation loss is higher than the training loss suggests the model might be overfitting.</a:t>
            </a:r>
            <a:endParaRPr lang="en-SG" sz="1600" dirty="0"/>
          </a:p>
        </p:txBody>
      </p:sp>
      <p:sp>
        <p:nvSpPr>
          <p:cNvPr id="18" name="TextBox 17">
            <a:extLst>
              <a:ext uri="{FF2B5EF4-FFF2-40B4-BE49-F238E27FC236}">
                <a16:creationId xmlns:a16="http://schemas.microsoft.com/office/drawing/2014/main" id="{E3C9D1F5-E5E6-8826-EDDF-167859C60DE5}"/>
              </a:ext>
            </a:extLst>
          </p:cNvPr>
          <p:cNvSpPr txBox="1"/>
          <p:nvPr/>
        </p:nvSpPr>
        <p:spPr>
          <a:xfrm>
            <a:off x="4140158" y="2951513"/>
            <a:ext cx="2102721" cy="646331"/>
          </a:xfrm>
          <a:prstGeom prst="rect">
            <a:avLst/>
          </a:prstGeom>
          <a:noFill/>
        </p:spPr>
        <p:txBody>
          <a:bodyPr wrap="square" rtlCol="0">
            <a:spAutoFit/>
          </a:bodyPr>
          <a:lstStyle/>
          <a:p>
            <a:r>
              <a:rPr lang="en-SG" dirty="0"/>
              <a:t>Bidirectional </a:t>
            </a:r>
            <a:r>
              <a:rPr lang="en-SG" dirty="0" err="1"/>
              <a:t>lstm</a:t>
            </a:r>
            <a:r>
              <a:rPr lang="en-SG" dirty="0"/>
              <a:t> = 87.94%</a:t>
            </a:r>
          </a:p>
        </p:txBody>
      </p:sp>
    </p:spTree>
    <p:extLst>
      <p:ext uri="{BB962C8B-B14F-4D97-AF65-F5344CB8AC3E}">
        <p14:creationId xmlns:p14="http://schemas.microsoft.com/office/powerpoint/2010/main" val="2631476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6D70-A0DD-A7EA-BCEE-C5631C6FBC21}"/>
              </a:ext>
            </a:extLst>
          </p:cNvPr>
          <p:cNvSpPr>
            <a:spLocks noGrp="1"/>
          </p:cNvSpPr>
          <p:nvPr>
            <p:ph type="ctrTitle"/>
          </p:nvPr>
        </p:nvSpPr>
        <p:spPr>
          <a:xfrm>
            <a:off x="94412" y="53370"/>
            <a:ext cx="5715000" cy="595560"/>
          </a:xfrm>
        </p:spPr>
        <p:txBody>
          <a:bodyPr/>
          <a:lstStyle/>
          <a:p>
            <a:r>
              <a:rPr lang="en-SG" dirty="0"/>
              <a:t>Model evaluation</a:t>
            </a:r>
          </a:p>
        </p:txBody>
      </p:sp>
      <p:pic>
        <p:nvPicPr>
          <p:cNvPr id="5" name="Picture 4">
            <a:extLst>
              <a:ext uri="{FF2B5EF4-FFF2-40B4-BE49-F238E27FC236}">
                <a16:creationId xmlns:a16="http://schemas.microsoft.com/office/drawing/2014/main" id="{1FF2E070-F24C-C940-E90F-62D5C56DC776}"/>
              </a:ext>
            </a:extLst>
          </p:cNvPr>
          <p:cNvPicPr>
            <a:picLocks noChangeAspect="1"/>
          </p:cNvPicPr>
          <p:nvPr/>
        </p:nvPicPr>
        <p:blipFill>
          <a:blip r:embed="rId2"/>
          <a:stretch>
            <a:fillRect/>
          </a:stretch>
        </p:blipFill>
        <p:spPr>
          <a:xfrm>
            <a:off x="94412" y="648930"/>
            <a:ext cx="12003175" cy="2229161"/>
          </a:xfrm>
          <a:prstGeom prst="rect">
            <a:avLst/>
          </a:prstGeom>
        </p:spPr>
      </p:pic>
      <p:pic>
        <p:nvPicPr>
          <p:cNvPr id="7" name="Picture 6">
            <a:extLst>
              <a:ext uri="{FF2B5EF4-FFF2-40B4-BE49-F238E27FC236}">
                <a16:creationId xmlns:a16="http://schemas.microsoft.com/office/drawing/2014/main" id="{53D6819A-6605-1D51-1356-D9548E32D2CC}"/>
              </a:ext>
            </a:extLst>
          </p:cNvPr>
          <p:cNvPicPr>
            <a:picLocks noChangeAspect="1"/>
          </p:cNvPicPr>
          <p:nvPr/>
        </p:nvPicPr>
        <p:blipFill>
          <a:blip r:embed="rId3"/>
          <a:stretch>
            <a:fillRect/>
          </a:stretch>
        </p:blipFill>
        <p:spPr>
          <a:xfrm>
            <a:off x="1152994" y="2878091"/>
            <a:ext cx="3597835" cy="2803108"/>
          </a:xfrm>
          <a:prstGeom prst="rect">
            <a:avLst/>
          </a:prstGeom>
        </p:spPr>
      </p:pic>
      <p:pic>
        <p:nvPicPr>
          <p:cNvPr id="9" name="Picture 8">
            <a:extLst>
              <a:ext uri="{FF2B5EF4-FFF2-40B4-BE49-F238E27FC236}">
                <a16:creationId xmlns:a16="http://schemas.microsoft.com/office/drawing/2014/main" id="{DAFA884F-AE52-8717-9901-C0B689D1916C}"/>
              </a:ext>
            </a:extLst>
          </p:cNvPr>
          <p:cNvPicPr>
            <a:picLocks noChangeAspect="1"/>
          </p:cNvPicPr>
          <p:nvPr/>
        </p:nvPicPr>
        <p:blipFill>
          <a:blip r:embed="rId4"/>
          <a:stretch>
            <a:fillRect/>
          </a:stretch>
        </p:blipFill>
        <p:spPr>
          <a:xfrm>
            <a:off x="7177548" y="2878091"/>
            <a:ext cx="3486918" cy="2798144"/>
          </a:xfrm>
          <a:prstGeom prst="rect">
            <a:avLst/>
          </a:prstGeom>
        </p:spPr>
      </p:pic>
      <p:sp>
        <p:nvSpPr>
          <p:cNvPr id="15" name="TextBox 14">
            <a:extLst>
              <a:ext uri="{FF2B5EF4-FFF2-40B4-BE49-F238E27FC236}">
                <a16:creationId xmlns:a16="http://schemas.microsoft.com/office/drawing/2014/main" id="{2396D8B5-3091-B35C-0B6F-080D94962FBC}"/>
              </a:ext>
            </a:extLst>
          </p:cNvPr>
          <p:cNvSpPr txBox="1"/>
          <p:nvPr/>
        </p:nvSpPr>
        <p:spPr>
          <a:xfrm>
            <a:off x="192735" y="5551606"/>
            <a:ext cx="6150076" cy="1323439"/>
          </a:xfrm>
          <a:prstGeom prst="rect">
            <a:avLst/>
          </a:prstGeom>
          <a:noFill/>
        </p:spPr>
        <p:txBody>
          <a:bodyPr wrap="square">
            <a:spAutoFit/>
          </a:bodyPr>
          <a:lstStyle/>
          <a:p>
            <a:r>
              <a:rPr lang="en-US" sz="1600" dirty="0"/>
              <a:t>The training accuracy indicates that the model's performance on the training data is improving as it is trained on more epochs. The validation accuracy suggests that the model's performance on the validation data is not significantly improving over time. This shows that  the model is overfitting the training data.</a:t>
            </a:r>
            <a:endParaRPr lang="en-SG" sz="1600" dirty="0"/>
          </a:p>
        </p:txBody>
      </p:sp>
      <p:sp>
        <p:nvSpPr>
          <p:cNvPr id="19" name="TextBox 18">
            <a:extLst>
              <a:ext uri="{FF2B5EF4-FFF2-40B4-BE49-F238E27FC236}">
                <a16:creationId xmlns:a16="http://schemas.microsoft.com/office/drawing/2014/main" id="{4B0405AF-A439-FB50-85A0-E93BE5CB4042}"/>
              </a:ext>
            </a:extLst>
          </p:cNvPr>
          <p:cNvSpPr txBox="1"/>
          <p:nvPr/>
        </p:nvSpPr>
        <p:spPr>
          <a:xfrm>
            <a:off x="6342811" y="5564461"/>
            <a:ext cx="5952427" cy="1323439"/>
          </a:xfrm>
          <a:prstGeom prst="rect">
            <a:avLst/>
          </a:prstGeom>
          <a:noFill/>
        </p:spPr>
        <p:txBody>
          <a:bodyPr wrap="square">
            <a:spAutoFit/>
          </a:bodyPr>
          <a:lstStyle/>
          <a:p>
            <a:r>
              <a:rPr lang="en-US" sz="1600" dirty="0"/>
              <a:t>The validation loss never reaches a value as low as the training loss. This suggests that the model is performing better on the training data than on unseen validation data. However there may be some form of overfitting because the training loss is lower than the </a:t>
            </a:r>
            <a:r>
              <a:rPr lang="en-US" sz="1600" dirty="0" err="1"/>
              <a:t>val</a:t>
            </a:r>
            <a:r>
              <a:rPr lang="en-US" sz="1600" dirty="0"/>
              <a:t> loss from 5epochs to 8.</a:t>
            </a:r>
            <a:endParaRPr lang="en-SG" sz="1600" dirty="0"/>
          </a:p>
        </p:txBody>
      </p:sp>
      <p:sp>
        <p:nvSpPr>
          <p:cNvPr id="21" name="TextBox 20">
            <a:extLst>
              <a:ext uri="{FF2B5EF4-FFF2-40B4-BE49-F238E27FC236}">
                <a16:creationId xmlns:a16="http://schemas.microsoft.com/office/drawing/2014/main" id="{F93CD65F-A485-34FC-50F9-D36E763203A5}"/>
              </a:ext>
            </a:extLst>
          </p:cNvPr>
          <p:cNvSpPr txBox="1"/>
          <p:nvPr/>
        </p:nvSpPr>
        <p:spPr>
          <a:xfrm>
            <a:off x="4717529" y="2961569"/>
            <a:ext cx="4442332" cy="369332"/>
          </a:xfrm>
          <a:prstGeom prst="rect">
            <a:avLst/>
          </a:prstGeom>
          <a:noFill/>
        </p:spPr>
        <p:txBody>
          <a:bodyPr wrap="square">
            <a:spAutoFit/>
          </a:bodyPr>
          <a:lstStyle/>
          <a:p>
            <a:r>
              <a:rPr lang="en-SG" dirty="0"/>
              <a:t>GRU</a:t>
            </a:r>
            <a:r>
              <a:rPr lang="en-SG" sz="1800" dirty="0"/>
              <a:t> accuracy = 93.62% </a:t>
            </a:r>
          </a:p>
        </p:txBody>
      </p:sp>
    </p:spTree>
    <p:extLst>
      <p:ext uri="{BB962C8B-B14F-4D97-AF65-F5344CB8AC3E}">
        <p14:creationId xmlns:p14="http://schemas.microsoft.com/office/powerpoint/2010/main" val="1813432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C89-AAD7-BB78-AD60-0AC1092F9E70}"/>
              </a:ext>
            </a:extLst>
          </p:cNvPr>
          <p:cNvSpPr>
            <a:spLocks noGrp="1"/>
          </p:cNvSpPr>
          <p:nvPr>
            <p:ph type="ctrTitle"/>
          </p:nvPr>
        </p:nvSpPr>
        <p:spPr>
          <a:xfrm>
            <a:off x="112614" y="23906"/>
            <a:ext cx="7998999" cy="579402"/>
          </a:xfrm>
        </p:spPr>
        <p:txBody>
          <a:bodyPr/>
          <a:lstStyle/>
          <a:p>
            <a:r>
              <a:rPr lang="en-SG" sz="3200" dirty="0"/>
              <a:t>Model improvement (</a:t>
            </a:r>
            <a:r>
              <a:rPr lang="en-SG" sz="3200" dirty="0" err="1"/>
              <a:t>lstm</a:t>
            </a:r>
            <a:r>
              <a:rPr lang="en-SG" sz="3200" dirty="0"/>
              <a:t>) </a:t>
            </a:r>
          </a:p>
        </p:txBody>
      </p:sp>
      <p:sp>
        <p:nvSpPr>
          <p:cNvPr id="3" name="Subtitle 2">
            <a:extLst>
              <a:ext uri="{FF2B5EF4-FFF2-40B4-BE49-F238E27FC236}">
                <a16:creationId xmlns:a16="http://schemas.microsoft.com/office/drawing/2014/main" id="{E293475C-5393-996C-F3CB-15569DB4C5AA}"/>
              </a:ext>
            </a:extLst>
          </p:cNvPr>
          <p:cNvSpPr>
            <a:spLocks noGrp="1"/>
          </p:cNvSpPr>
          <p:nvPr>
            <p:ph type="subTitle" idx="1"/>
          </p:nvPr>
        </p:nvSpPr>
        <p:spPr>
          <a:xfrm>
            <a:off x="609601" y="631495"/>
            <a:ext cx="6245943" cy="876381"/>
          </a:xfrm>
        </p:spPr>
        <p:txBody>
          <a:bodyPr>
            <a:normAutofit fontScale="92500" lnSpcReduction="20000"/>
          </a:bodyPr>
          <a:lstStyle/>
          <a:p>
            <a:r>
              <a:rPr lang="en-SG" dirty="0"/>
              <a:t>I added dropout, batch normalization and regularization to all three of my models to see whether my accuracy will improve or not.</a:t>
            </a:r>
          </a:p>
        </p:txBody>
      </p:sp>
      <p:pic>
        <p:nvPicPr>
          <p:cNvPr id="5" name="Picture 4">
            <a:extLst>
              <a:ext uri="{FF2B5EF4-FFF2-40B4-BE49-F238E27FC236}">
                <a16:creationId xmlns:a16="http://schemas.microsoft.com/office/drawing/2014/main" id="{C187942E-3030-CCBC-995A-29450038C135}"/>
              </a:ext>
            </a:extLst>
          </p:cNvPr>
          <p:cNvPicPr>
            <a:picLocks noChangeAspect="1"/>
          </p:cNvPicPr>
          <p:nvPr/>
        </p:nvPicPr>
        <p:blipFill>
          <a:blip r:embed="rId2"/>
          <a:stretch>
            <a:fillRect/>
          </a:stretch>
        </p:blipFill>
        <p:spPr>
          <a:xfrm>
            <a:off x="233287" y="1392063"/>
            <a:ext cx="11349112" cy="2121246"/>
          </a:xfrm>
          <a:prstGeom prst="rect">
            <a:avLst/>
          </a:prstGeom>
        </p:spPr>
      </p:pic>
      <p:pic>
        <p:nvPicPr>
          <p:cNvPr id="8" name="Picture 7">
            <a:extLst>
              <a:ext uri="{FF2B5EF4-FFF2-40B4-BE49-F238E27FC236}">
                <a16:creationId xmlns:a16="http://schemas.microsoft.com/office/drawing/2014/main" id="{6A52CA42-3A33-C2D2-189C-42DD935F4DA6}"/>
              </a:ext>
            </a:extLst>
          </p:cNvPr>
          <p:cNvPicPr>
            <a:picLocks noChangeAspect="1"/>
          </p:cNvPicPr>
          <p:nvPr/>
        </p:nvPicPr>
        <p:blipFill>
          <a:blip r:embed="rId3"/>
          <a:stretch>
            <a:fillRect/>
          </a:stretch>
        </p:blipFill>
        <p:spPr>
          <a:xfrm>
            <a:off x="699290" y="3519986"/>
            <a:ext cx="3194284" cy="2523262"/>
          </a:xfrm>
          <a:prstGeom prst="rect">
            <a:avLst/>
          </a:prstGeom>
        </p:spPr>
      </p:pic>
      <p:pic>
        <p:nvPicPr>
          <p:cNvPr id="10" name="Picture 9">
            <a:extLst>
              <a:ext uri="{FF2B5EF4-FFF2-40B4-BE49-F238E27FC236}">
                <a16:creationId xmlns:a16="http://schemas.microsoft.com/office/drawing/2014/main" id="{1E6CDA52-DF79-0733-FF23-4F3F79F9A854}"/>
              </a:ext>
            </a:extLst>
          </p:cNvPr>
          <p:cNvPicPr>
            <a:picLocks noChangeAspect="1"/>
          </p:cNvPicPr>
          <p:nvPr/>
        </p:nvPicPr>
        <p:blipFill>
          <a:blip r:embed="rId4"/>
          <a:stretch>
            <a:fillRect/>
          </a:stretch>
        </p:blipFill>
        <p:spPr>
          <a:xfrm>
            <a:off x="6855544" y="3519986"/>
            <a:ext cx="3301179" cy="2607702"/>
          </a:xfrm>
          <a:prstGeom prst="rect">
            <a:avLst/>
          </a:prstGeom>
        </p:spPr>
      </p:pic>
      <p:sp>
        <p:nvSpPr>
          <p:cNvPr id="13" name="TextBox 12">
            <a:extLst>
              <a:ext uri="{FF2B5EF4-FFF2-40B4-BE49-F238E27FC236}">
                <a16:creationId xmlns:a16="http://schemas.microsoft.com/office/drawing/2014/main" id="{3BFEEB09-5F4C-1FD2-771A-AB9EC51A21D3}"/>
              </a:ext>
            </a:extLst>
          </p:cNvPr>
          <p:cNvSpPr txBox="1"/>
          <p:nvPr/>
        </p:nvSpPr>
        <p:spPr>
          <a:xfrm>
            <a:off x="4217071" y="3794232"/>
            <a:ext cx="2638473" cy="1015663"/>
          </a:xfrm>
          <a:prstGeom prst="rect">
            <a:avLst/>
          </a:prstGeom>
          <a:noFill/>
        </p:spPr>
        <p:txBody>
          <a:bodyPr wrap="square">
            <a:spAutoFit/>
          </a:bodyPr>
          <a:lstStyle/>
          <a:p>
            <a:r>
              <a:rPr lang="en-SG" sz="2000" dirty="0" err="1"/>
              <a:t>Lstm</a:t>
            </a:r>
            <a:r>
              <a:rPr lang="en-SG" sz="2000" dirty="0"/>
              <a:t> accuracy after improvement = 93.97% </a:t>
            </a:r>
          </a:p>
        </p:txBody>
      </p:sp>
      <p:sp>
        <p:nvSpPr>
          <p:cNvPr id="6" name="TextBox 5">
            <a:extLst>
              <a:ext uri="{FF2B5EF4-FFF2-40B4-BE49-F238E27FC236}">
                <a16:creationId xmlns:a16="http://schemas.microsoft.com/office/drawing/2014/main" id="{6E52AD80-54F7-586E-434B-218DE213877E}"/>
              </a:ext>
            </a:extLst>
          </p:cNvPr>
          <p:cNvSpPr txBox="1"/>
          <p:nvPr/>
        </p:nvSpPr>
        <p:spPr>
          <a:xfrm>
            <a:off x="-46517" y="5940921"/>
            <a:ext cx="6706830" cy="954107"/>
          </a:xfrm>
          <a:prstGeom prst="rect">
            <a:avLst/>
          </a:prstGeom>
          <a:noFill/>
        </p:spPr>
        <p:txBody>
          <a:bodyPr wrap="square">
            <a:spAutoFit/>
          </a:bodyPr>
          <a:lstStyle/>
          <a:p>
            <a:r>
              <a:rPr lang="en-US" sz="1400" dirty="0"/>
              <a:t>The graph shows that the training accuracy is higher than the validation accuracy suggests that the model may be overfitting the training data. This means that the model is learning the specific details of the training data rather than the underlying patterns. As a result, the model may not perform well on unseen data..</a:t>
            </a:r>
            <a:endParaRPr lang="en-SG" sz="1400" dirty="0"/>
          </a:p>
        </p:txBody>
      </p:sp>
      <p:sp>
        <p:nvSpPr>
          <p:cNvPr id="9" name="TextBox 8">
            <a:extLst>
              <a:ext uri="{FF2B5EF4-FFF2-40B4-BE49-F238E27FC236}">
                <a16:creationId xmlns:a16="http://schemas.microsoft.com/office/drawing/2014/main" id="{FD9E55CC-8B4C-5875-36ED-C94693EC8E2B}"/>
              </a:ext>
            </a:extLst>
          </p:cNvPr>
          <p:cNvSpPr txBox="1"/>
          <p:nvPr/>
        </p:nvSpPr>
        <p:spPr>
          <a:xfrm>
            <a:off x="10258991" y="3593206"/>
            <a:ext cx="1933009" cy="3323987"/>
          </a:xfrm>
          <a:prstGeom prst="rect">
            <a:avLst/>
          </a:prstGeom>
          <a:noFill/>
        </p:spPr>
        <p:txBody>
          <a:bodyPr wrap="square">
            <a:spAutoFit/>
          </a:bodyPr>
          <a:lstStyle/>
          <a:p>
            <a:r>
              <a:rPr lang="en-US" sz="1400" dirty="0"/>
              <a:t>As the number of epochs increases, the training loss (blue line) generally decreases. This means that the model is learning to fit the training data better. The validation loss (green line) also decreases, but to a lesser extent than the training loss. This suggests that the model may be overfitting the training data.</a:t>
            </a:r>
            <a:endParaRPr lang="en-SG" sz="1400" dirty="0"/>
          </a:p>
        </p:txBody>
      </p:sp>
    </p:spTree>
    <p:extLst>
      <p:ext uri="{BB962C8B-B14F-4D97-AF65-F5344CB8AC3E}">
        <p14:creationId xmlns:p14="http://schemas.microsoft.com/office/powerpoint/2010/main" val="404254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C89-AAD7-BB78-AD60-0AC1092F9E70}"/>
              </a:ext>
            </a:extLst>
          </p:cNvPr>
          <p:cNvSpPr>
            <a:spLocks noGrp="1"/>
          </p:cNvSpPr>
          <p:nvPr>
            <p:ph type="title"/>
          </p:nvPr>
        </p:nvSpPr>
        <p:spPr>
          <a:xfrm>
            <a:off x="549666" y="-39883"/>
            <a:ext cx="11426026" cy="669148"/>
          </a:xfrm>
        </p:spPr>
        <p:txBody>
          <a:bodyPr anchor="b">
            <a:normAutofit/>
          </a:bodyPr>
          <a:lstStyle/>
          <a:p>
            <a:pPr>
              <a:lnSpc>
                <a:spcPct val="90000"/>
              </a:lnSpc>
            </a:pPr>
            <a:r>
              <a:rPr lang="en-SG" sz="3200" dirty="0"/>
              <a:t>Model improvement ( bidirectional </a:t>
            </a:r>
            <a:r>
              <a:rPr lang="en-SG" sz="3200" dirty="0" err="1"/>
              <a:t>lstm</a:t>
            </a:r>
            <a:r>
              <a:rPr lang="en-SG" sz="3200" dirty="0"/>
              <a:t>)</a:t>
            </a:r>
          </a:p>
        </p:txBody>
      </p:sp>
      <p:sp>
        <p:nvSpPr>
          <p:cNvPr id="3" name="Subtitle 2">
            <a:extLst>
              <a:ext uri="{FF2B5EF4-FFF2-40B4-BE49-F238E27FC236}">
                <a16:creationId xmlns:a16="http://schemas.microsoft.com/office/drawing/2014/main" id="{E293475C-5393-996C-F3CB-15569DB4C5AA}"/>
              </a:ext>
            </a:extLst>
          </p:cNvPr>
          <p:cNvSpPr>
            <a:spLocks noGrp="1"/>
          </p:cNvSpPr>
          <p:nvPr>
            <p:ph sz="half" idx="2"/>
          </p:nvPr>
        </p:nvSpPr>
        <p:spPr>
          <a:xfrm>
            <a:off x="2728214" y="756622"/>
            <a:ext cx="7965460" cy="669148"/>
          </a:xfrm>
        </p:spPr>
        <p:txBody>
          <a:bodyPr>
            <a:normAutofit/>
          </a:bodyPr>
          <a:lstStyle/>
          <a:p>
            <a:r>
              <a:rPr lang="en-SG" dirty="0"/>
              <a:t>I added dropout, batch normalization and regularization to all three of my models to see whether my accuracy will improve or not.</a:t>
            </a:r>
          </a:p>
        </p:txBody>
      </p:sp>
      <p:sp>
        <p:nvSpPr>
          <p:cNvPr id="8" name="Slide Number Placeholder 3">
            <a:extLst>
              <a:ext uri="{FF2B5EF4-FFF2-40B4-BE49-F238E27FC236}">
                <a16:creationId xmlns:a16="http://schemas.microsoft.com/office/drawing/2014/main" id="{63059B9E-69BF-D491-D7BD-9EA8B9525C41}"/>
              </a:ext>
            </a:extLst>
          </p:cNvPr>
          <p:cNvSpPr>
            <a:spLocks noGrp="1"/>
          </p:cNvSpPr>
          <p:nvPr>
            <p:ph type="sldNum" sz="quarter" idx="10"/>
          </p:nvPr>
        </p:nvSpPr>
        <p:spPr>
          <a:xfrm>
            <a:off x="10358437" y="457199"/>
            <a:ext cx="1067589" cy="471489"/>
          </a:xfrm>
        </p:spPr>
        <p:txBody>
          <a:bodyPr/>
          <a:lstStyle/>
          <a:p>
            <a:pPr>
              <a:spcAft>
                <a:spcPts val="600"/>
              </a:spcAft>
            </a:pPr>
            <a:fld id="{48F63A3B-78C7-47BE-AE5E-E10140E04643}" type="slidenum">
              <a:rPr lang="en-US" smtClean="0"/>
              <a:pPr>
                <a:spcAft>
                  <a:spcPts val="600"/>
                </a:spcAft>
              </a:pPr>
              <a:t>26</a:t>
            </a:fld>
            <a:endParaRPr lang="en-US"/>
          </a:p>
        </p:txBody>
      </p:sp>
      <p:pic>
        <p:nvPicPr>
          <p:cNvPr id="5" name="Picture 4">
            <a:extLst>
              <a:ext uri="{FF2B5EF4-FFF2-40B4-BE49-F238E27FC236}">
                <a16:creationId xmlns:a16="http://schemas.microsoft.com/office/drawing/2014/main" id="{3162DB5D-7CE5-12ED-7CAB-A2ABEFD074C9}"/>
              </a:ext>
            </a:extLst>
          </p:cNvPr>
          <p:cNvPicPr>
            <a:picLocks noChangeAspect="1"/>
          </p:cNvPicPr>
          <p:nvPr/>
        </p:nvPicPr>
        <p:blipFill>
          <a:blip r:embed="rId2"/>
          <a:stretch>
            <a:fillRect/>
          </a:stretch>
        </p:blipFill>
        <p:spPr>
          <a:xfrm>
            <a:off x="118228" y="1425770"/>
            <a:ext cx="11955543" cy="2305372"/>
          </a:xfrm>
          <a:prstGeom prst="rect">
            <a:avLst/>
          </a:prstGeom>
        </p:spPr>
      </p:pic>
      <p:pic>
        <p:nvPicPr>
          <p:cNvPr id="7" name="Picture 6">
            <a:extLst>
              <a:ext uri="{FF2B5EF4-FFF2-40B4-BE49-F238E27FC236}">
                <a16:creationId xmlns:a16="http://schemas.microsoft.com/office/drawing/2014/main" id="{C884BD4B-4CE0-E0E2-E9BF-480851BBBB32}"/>
              </a:ext>
            </a:extLst>
          </p:cNvPr>
          <p:cNvPicPr>
            <a:picLocks noChangeAspect="1"/>
          </p:cNvPicPr>
          <p:nvPr/>
        </p:nvPicPr>
        <p:blipFill>
          <a:blip r:embed="rId3"/>
          <a:stretch>
            <a:fillRect/>
          </a:stretch>
        </p:blipFill>
        <p:spPr>
          <a:xfrm>
            <a:off x="193367" y="3953867"/>
            <a:ext cx="3356103" cy="2651088"/>
          </a:xfrm>
          <a:prstGeom prst="rect">
            <a:avLst/>
          </a:prstGeom>
        </p:spPr>
      </p:pic>
      <p:pic>
        <p:nvPicPr>
          <p:cNvPr id="10" name="Picture 9">
            <a:extLst>
              <a:ext uri="{FF2B5EF4-FFF2-40B4-BE49-F238E27FC236}">
                <a16:creationId xmlns:a16="http://schemas.microsoft.com/office/drawing/2014/main" id="{05A175DF-B667-F0CF-E627-8201D7F636C8}"/>
              </a:ext>
            </a:extLst>
          </p:cNvPr>
          <p:cNvPicPr>
            <a:picLocks noChangeAspect="1"/>
          </p:cNvPicPr>
          <p:nvPr/>
        </p:nvPicPr>
        <p:blipFill>
          <a:blip r:embed="rId4"/>
          <a:stretch>
            <a:fillRect/>
          </a:stretch>
        </p:blipFill>
        <p:spPr>
          <a:xfrm>
            <a:off x="6253316" y="4002524"/>
            <a:ext cx="3303664" cy="2651088"/>
          </a:xfrm>
          <a:prstGeom prst="rect">
            <a:avLst/>
          </a:prstGeom>
        </p:spPr>
      </p:pic>
      <p:sp>
        <p:nvSpPr>
          <p:cNvPr id="12" name="TextBox 11">
            <a:extLst>
              <a:ext uri="{FF2B5EF4-FFF2-40B4-BE49-F238E27FC236}">
                <a16:creationId xmlns:a16="http://schemas.microsoft.com/office/drawing/2014/main" id="{146CB2BE-8CB3-4F14-DE94-489EF871E816}"/>
              </a:ext>
            </a:extLst>
          </p:cNvPr>
          <p:cNvSpPr txBox="1"/>
          <p:nvPr/>
        </p:nvSpPr>
        <p:spPr>
          <a:xfrm>
            <a:off x="3665402" y="4228224"/>
            <a:ext cx="2587914" cy="2554545"/>
          </a:xfrm>
          <a:prstGeom prst="rect">
            <a:avLst/>
          </a:prstGeom>
          <a:noFill/>
        </p:spPr>
        <p:txBody>
          <a:bodyPr wrap="square">
            <a:spAutoFit/>
          </a:bodyPr>
          <a:lstStyle/>
          <a:p>
            <a:r>
              <a:rPr lang="en-US" sz="1600" dirty="0"/>
              <a:t>In general, a higher accuracy indicates that the model is better at making correct predictions. In this case, the fact that the training accuracy is higher than the validation accuracy suggests that the model may be overfitting the training data.</a:t>
            </a:r>
            <a:endParaRPr lang="en-SG" sz="1600" dirty="0"/>
          </a:p>
        </p:txBody>
      </p:sp>
      <p:sp>
        <p:nvSpPr>
          <p:cNvPr id="16" name="TextBox 15">
            <a:extLst>
              <a:ext uri="{FF2B5EF4-FFF2-40B4-BE49-F238E27FC236}">
                <a16:creationId xmlns:a16="http://schemas.microsoft.com/office/drawing/2014/main" id="{2A6AA1AF-6D6C-FAF2-B048-9EC63AF29F30}"/>
              </a:ext>
            </a:extLst>
          </p:cNvPr>
          <p:cNvSpPr txBox="1"/>
          <p:nvPr/>
        </p:nvSpPr>
        <p:spPr>
          <a:xfrm>
            <a:off x="9830482" y="4050795"/>
            <a:ext cx="2430344" cy="2554545"/>
          </a:xfrm>
          <a:prstGeom prst="rect">
            <a:avLst/>
          </a:prstGeom>
          <a:noFill/>
        </p:spPr>
        <p:txBody>
          <a:bodyPr wrap="square">
            <a:spAutoFit/>
          </a:bodyPr>
          <a:lstStyle/>
          <a:p>
            <a:r>
              <a:rPr lang="en-US" sz="1600" dirty="0"/>
              <a:t>In conclusion, the graph shows that the bidirectional LSTM model is learning the training data. However, the fact that the training loss is lower than the validation loss suggests that the model may be overfitting the data.</a:t>
            </a:r>
            <a:endParaRPr lang="en-SG" sz="1600" dirty="0"/>
          </a:p>
        </p:txBody>
      </p:sp>
      <p:sp>
        <p:nvSpPr>
          <p:cNvPr id="17" name="TextBox 16">
            <a:extLst>
              <a:ext uri="{FF2B5EF4-FFF2-40B4-BE49-F238E27FC236}">
                <a16:creationId xmlns:a16="http://schemas.microsoft.com/office/drawing/2014/main" id="{DB06971E-026B-5AAB-AD4D-2AD7249EED3D}"/>
              </a:ext>
            </a:extLst>
          </p:cNvPr>
          <p:cNvSpPr txBox="1"/>
          <p:nvPr/>
        </p:nvSpPr>
        <p:spPr>
          <a:xfrm>
            <a:off x="118228" y="550644"/>
            <a:ext cx="2443079" cy="923330"/>
          </a:xfrm>
          <a:prstGeom prst="rect">
            <a:avLst/>
          </a:prstGeom>
          <a:noFill/>
        </p:spPr>
        <p:txBody>
          <a:bodyPr wrap="square" rtlCol="0">
            <a:spAutoFit/>
          </a:bodyPr>
          <a:lstStyle/>
          <a:p>
            <a:r>
              <a:rPr lang="en-SG" dirty="0"/>
              <a:t>Bidirectional </a:t>
            </a:r>
            <a:r>
              <a:rPr lang="en-SG" dirty="0" err="1"/>
              <a:t>lstm</a:t>
            </a:r>
            <a:r>
              <a:rPr lang="en-SG" dirty="0"/>
              <a:t> model accuracy after </a:t>
            </a:r>
            <a:r>
              <a:rPr lang="en-SG" dirty="0" err="1"/>
              <a:t>improvment</a:t>
            </a:r>
            <a:r>
              <a:rPr lang="en-SG" dirty="0"/>
              <a:t> = 94.69%</a:t>
            </a:r>
          </a:p>
        </p:txBody>
      </p:sp>
    </p:spTree>
    <p:extLst>
      <p:ext uri="{BB962C8B-B14F-4D97-AF65-F5344CB8AC3E}">
        <p14:creationId xmlns:p14="http://schemas.microsoft.com/office/powerpoint/2010/main" val="1384379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C89-AAD7-BB78-AD60-0AC1092F9E70}"/>
              </a:ext>
            </a:extLst>
          </p:cNvPr>
          <p:cNvSpPr>
            <a:spLocks noGrp="1"/>
          </p:cNvSpPr>
          <p:nvPr>
            <p:ph type="ctrTitle"/>
          </p:nvPr>
        </p:nvSpPr>
        <p:spPr>
          <a:xfrm>
            <a:off x="609601" y="230351"/>
            <a:ext cx="7502012" cy="579402"/>
          </a:xfrm>
        </p:spPr>
        <p:txBody>
          <a:bodyPr/>
          <a:lstStyle/>
          <a:p>
            <a:r>
              <a:rPr lang="en-SG" dirty="0"/>
              <a:t>Model improvement</a:t>
            </a:r>
          </a:p>
        </p:txBody>
      </p:sp>
      <p:sp>
        <p:nvSpPr>
          <p:cNvPr id="3" name="Subtitle 2">
            <a:extLst>
              <a:ext uri="{FF2B5EF4-FFF2-40B4-BE49-F238E27FC236}">
                <a16:creationId xmlns:a16="http://schemas.microsoft.com/office/drawing/2014/main" id="{E293475C-5393-996C-F3CB-15569DB4C5AA}"/>
              </a:ext>
            </a:extLst>
          </p:cNvPr>
          <p:cNvSpPr>
            <a:spLocks noGrp="1"/>
          </p:cNvSpPr>
          <p:nvPr>
            <p:ph type="subTitle" idx="1"/>
          </p:nvPr>
        </p:nvSpPr>
        <p:spPr>
          <a:xfrm>
            <a:off x="609601" y="913090"/>
            <a:ext cx="6245943" cy="876381"/>
          </a:xfrm>
        </p:spPr>
        <p:txBody>
          <a:bodyPr>
            <a:normAutofit fontScale="92500" lnSpcReduction="20000"/>
          </a:bodyPr>
          <a:lstStyle/>
          <a:p>
            <a:r>
              <a:rPr lang="en-SG" dirty="0"/>
              <a:t>I added dropout, batch normalization and regularization to all three of my models to see whether my accuracy will improve or not.</a:t>
            </a:r>
          </a:p>
        </p:txBody>
      </p:sp>
      <p:pic>
        <p:nvPicPr>
          <p:cNvPr id="5" name="Picture 4">
            <a:extLst>
              <a:ext uri="{FF2B5EF4-FFF2-40B4-BE49-F238E27FC236}">
                <a16:creationId xmlns:a16="http://schemas.microsoft.com/office/drawing/2014/main" id="{E3266469-779E-153D-5FA1-B7192603A890}"/>
              </a:ext>
            </a:extLst>
          </p:cNvPr>
          <p:cNvPicPr>
            <a:picLocks noChangeAspect="1"/>
          </p:cNvPicPr>
          <p:nvPr/>
        </p:nvPicPr>
        <p:blipFill>
          <a:blip r:embed="rId2"/>
          <a:stretch>
            <a:fillRect/>
          </a:stretch>
        </p:blipFill>
        <p:spPr>
          <a:xfrm>
            <a:off x="167575" y="1769683"/>
            <a:ext cx="11414824" cy="2293844"/>
          </a:xfrm>
          <a:prstGeom prst="rect">
            <a:avLst/>
          </a:prstGeom>
        </p:spPr>
      </p:pic>
      <p:pic>
        <p:nvPicPr>
          <p:cNvPr id="7" name="Picture 6">
            <a:extLst>
              <a:ext uri="{FF2B5EF4-FFF2-40B4-BE49-F238E27FC236}">
                <a16:creationId xmlns:a16="http://schemas.microsoft.com/office/drawing/2014/main" id="{78400E88-FEBB-69B3-C7F1-31C0875F401C}"/>
              </a:ext>
            </a:extLst>
          </p:cNvPr>
          <p:cNvPicPr>
            <a:picLocks noChangeAspect="1"/>
          </p:cNvPicPr>
          <p:nvPr/>
        </p:nvPicPr>
        <p:blipFill>
          <a:blip r:embed="rId3"/>
          <a:stretch>
            <a:fillRect/>
          </a:stretch>
        </p:blipFill>
        <p:spPr>
          <a:xfrm>
            <a:off x="167575" y="4166864"/>
            <a:ext cx="3246009" cy="2564122"/>
          </a:xfrm>
          <a:prstGeom prst="rect">
            <a:avLst/>
          </a:prstGeom>
        </p:spPr>
      </p:pic>
      <p:pic>
        <p:nvPicPr>
          <p:cNvPr id="9" name="Picture 8">
            <a:extLst>
              <a:ext uri="{FF2B5EF4-FFF2-40B4-BE49-F238E27FC236}">
                <a16:creationId xmlns:a16="http://schemas.microsoft.com/office/drawing/2014/main" id="{9D4F552F-6D64-8100-5408-D798D0E54CFA}"/>
              </a:ext>
            </a:extLst>
          </p:cNvPr>
          <p:cNvPicPr>
            <a:picLocks noChangeAspect="1"/>
          </p:cNvPicPr>
          <p:nvPr/>
        </p:nvPicPr>
        <p:blipFill>
          <a:blip r:embed="rId4"/>
          <a:stretch>
            <a:fillRect/>
          </a:stretch>
        </p:blipFill>
        <p:spPr>
          <a:xfrm>
            <a:off x="6619570" y="4137209"/>
            <a:ext cx="3246009" cy="2564122"/>
          </a:xfrm>
          <a:prstGeom prst="rect">
            <a:avLst/>
          </a:prstGeom>
        </p:spPr>
      </p:pic>
      <p:sp>
        <p:nvSpPr>
          <p:cNvPr id="11" name="TextBox 10">
            <a:extLst>
              <a:ext uri="{FF2B5EF4-FFF2-40B4-BE49-F238E27FC236}">
                <a16:creationId xmlns:a16="http://schemas.microsoft.com/office/drawing/2014/main" id="{5317AF6F-3D8E-729E-E66B-FA765B9F9DF8}"/>
              </a:ext>
            </a:extLst>
          </p:cNvPr>
          <p:cNvSpPr txBox="1"/>
          <p:nvPr/>
        </p:nvSpPr>
        <p:spPr>
          <a:xfrm>
            <a:off x="6855543" y="1297014"/>
            <a:ext cx="4726855" cy="369332"/>
          </a:xfrm>
          <a:prstGeom prst="rect">
            <a:avLst/>
          </a:prstGeom>
          <a:noFill/>
        </p:spPr>
        <p:txBody>
          <a:bodyPr wrap="square" rtlCol="0">
            <a:spAutoFit/>
          </a:bodyPr>
          <a:lstStyle/>
          <a:p>
            <a:r>
              <a:rPr lang="en-SG" dirty="0"/>
              <a:t>GRU accuracy after improvement = 95.74%</a:t>
            </a:r>
          </a:p>
        </p:txBody>
      </p:sp>
      <p:sp>
        <p:nvSpPr>
          <p:cNvPr id="13" name="TextBox 12">
            <a:extLst>
              <a:ext uri="{FF2B5EF4-FFF2-40B4-BE49-F238E27FC236}">
                <a16:creationId xmlns:a16="http://schemas.microsoft.com/office/drawing/2014/main" id="{25D7873E-A900-4D80-A6BE-7CFFFE4CCEAF}"/>
              </a:ext>
            </a:extLst>
          </p:cNvPr>
          <p:cNvSpPr txBox="1"/>
          <p:nvPr/>
        </p:nvSpPr>
        <p:spPr>
          <a:xfrm>
            <a:off x="3413585" y="4265108"/>
            <a:ext cx="3441960" cy="2308324"/>
          </a:xfrm>
          <a:prstGeom prst="rect">
            <a:avLst/>
          </a:prstGeom>
          <a:noFill/>
        </p:spPr>
        <p:txBody>
          <a:bodyPr wrap="square">
            <a:spAutoFit/>
          </a:bodyPr>
          <a:lstStyle/>
          <a:p>
            <a:r>
              <a:rPr lang="en-US" sz="1600" dirty="0"/>
              <a:t>In this case, the training accuracy is always higher than the validation accuracy which shows that </a:t>
            </a:r>
            <a:r>
              <a:rPr lang="en-US" sz="1600" dirty="0" err="1"/>
              <a:t>itmay</a:t>
            </a:r>
            <a:r>
              <a:rPr lang="en-US" sz="1600" dirty="0"/>
              <a:t> be overfitting the training data. This means that the model is learning the specific details of the training data rather than the underlying patterns. As a result, the model may not perform well on unseen data.</a:t>
            </a:r>
            <a:endParaRPr lang="en-SG" sz="1600" dirty="0"/>
          </a:p>
        </p:txBody>
      </p:sp>
      <p:sp>
        <p:nvSpPr>
          <p:cNvPr id="15" name="TextBox 14">
            <a:extLst>
              <a:ext uri="{FF2B5EF4-FFF2-40B4-BE49-F238E27FC236}">
                <a16:creationId xmlns:a16="http://schemas.microsoft.com/office/drawing/2014/main" id="{B2EA73B0-9E88-41D2-8C57-73B00ABF578F}"/>
              </a:ext>
            </a:extLst>
          </p:cNvPr>
          <p:cNvSpPr txBox="1"/>
          <p:nvPr/>
        </p:nvSpPr>
        <p:spPr>
          <a:xfrm>
            <a:off x="9865579" y="4194535"/>
            <a:ext cx="2247763" cy="2554545"/>
          </a:xfrm>
          <a:prstGeom prst="rect">
            <a:avLst/>
          </a:prstGeom>
          <a:noFill/>
        </p:spPr>
        <p:txBody>
          <a:bodyPr wrap="square">
            <a:spAutoFit/>
          </a:bodyPr>
          <a:lstStyle/>
          <a:p>
            <a:r>
              <a:rPr lang="en-US" sz="1600" b="1" dirty="0"/>
              <a:t>In conclusion,</a:t>
            </a:r>
            <a:r>
              <a:rPr lang="en-US" sz="1600" dirty="0"/>
              <a:t> the graph shows that the GRU model is learning the training data. However, the difference between the training loss and validation loss suggests that the model may be overfitting the data.</a:t>
            </a:r>
            <a:endParaRPr lang="en-SG" sz="1600" dirty="0"/>
          </a:p>
        </p:txBody>
      </p:sp>
    </p:spTree>
    <p:extLst>
      <p:ext uri="{BB962C8B-B14F-4D97-AF65-F5344CB8AC3E}">
        <p14:creationId xmlns:p14="http://schemas.microsoft.com/office/powerpoint/2010/main" val="2017437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240AB-909B-CC74-D70A-B40C1A9D8C4D}"/>
              </a:ext>
            </a:extLst>
          </p:cNvPr>
          <p:cNvSpPr>
            <a:spLocks noGrp="1"/>
          </p:cNvSpPr>
          <p:nvPr>
            <p:ph type="ctrTitle"/>
          </p:nvPr>
        </p:nvSpPr>
        <p:spPr>
          <a:xfrm>
            <a:off x="914401" y="849783"/>
            <a:ext cx="5715000" cy="910192"/>
          </a:xfrm>
        </p:spPr>
        <p:txBody>
          <a:bodyPr/>
          <a:lstStyle/>
          <a:p>
            <a:r>
              <a:rPr lang="en-SG" dirty="0"/>
              <a:t>Final evaluation</a:t>
            </a:r>
          </a:p>
        </p:txBody>
      </p:sp>
      <p:sp>
        <p:nvSpPr>
          <p:cNvPr id="3" name="Subtitle 2">
            <a:extLst>
              <a:ext uri="{FF2B5EF4-FFF2-40B4-BE49-F238E27FC236}">
                <a16:creationId xmlns:a16="http://schemas.microsoft.com/office/drawing/2014/main" id="{FC1D0EAC-44AF-B210-4297-A33EAB56B7DE}"/>
              </a:ext>
            </a:extLst>
          </p:cNvPr>
          <p:cNvSpPr>
            <a:spLocks noGrp="1"/>
          </p:cNvSpPr>
          <p:nvPr>
            <p:ph type="subTitle" idx="1"/>
          </p:nvPr>
        </p:nvSpPr>
        <p:spPr>
          <a:xfrm>
            <a:off x="914401" y="2466586"/>
            <a:ext cx="5715000" cy="2234642"/>
          </a:xfrm>
        </p:spPr>
        <p:txBody>
          <a:bodyPr>
            <a:normAutofit/>
          </a:bodyPr>
          <a:lstStyle/>
          <a:p>
            <a:r>
              <a:rPr lang="en-US" dirty="0">
                <a:solidFill>
                  <a:schemeClr val="tx1"/>
                </a:solidFill>
              </a:rPr>
              <a:t>ALL three of the models improved in accuracy after model improvement with GRU having the highest accuracy of 95.74% followed by bidirectional LSTM of 94.69% and LSTM of 93.97</a:t>
            </a:r>
            <a:r>
              <a:rPr lang="en-US">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154486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648930" y="0"/>
            <a:ext cx="9733936" cy="884903"/>
          </a:xfrm>
        </p:spPr>
        <p:txBody>
          <a:bodyPr/>
          <a:lstStyle/>
          <a:p>
            <a:pPr algn="ctr"/>
            <a:r>
              <a:rPr lang="en-US" sz="2800" dirty="0"/>
              <a:t>Background research and EDA</a:t>
            </a:r>
          </a:p>
        </p:txBody>
      </p:sp>
      <p:sp>
        <p:nvSpPr>
          <p:cNvPr id="8" name="TextBox 7">
            <a:extLst>
              <a:ext uri="{FF2B5EF4-FFF2-40B4-BE49-F238E27FC236}">
                <a16:creationId xmlns:a16="http://schemas.microsoft.com/office/drawing/2014/main" id="{3793797F-3D15-F181-6091-E98B509EA248}"/>
              </a:ext>
            </a:extLst>
          </p:cNvPr>
          <p:cNvSpPr txBox="1"/>
          <p:nvPr/>
        </p:nvSpPr>
        <p:spPr>
          <a:xfrm>
            <a:off x="1140542" y="711425"/>
            <a:ext cx="8273844" cy="1600438"/>
          </a:xfrm>
          <a:prstGeom prst="rect">
            <a:avLst/>
          </a:prstGeom>
          <a:noFill/>
        </p:spPr>
        <p:txBody>
          <a:bodyPr wrap="square">
            <a:spAutoFit/>
          </a:bodyPr>
          <a:lstStyle/>
          <a:p>
            <a:r>
              <a:rPr lang="en-US" sz="1400" dirty="0"/>
              <a:t>The dataset includes 15 common sorts of vegetables that we are familiar with. These includes beans, severe gourd, bottle gourd, brinjal, broccoli, cabbage, capsicum, carrot, cauliflower, cucumber, papaya, potato, pumpkin, radish, and tomato. A dataset of 21,000 pictures was utilized, with each vegetable course containing 1400 pictures measured at 224×224 pixels in .jpg organize. The dataset was partitioned into 70% for training, 15% for testing, and 15% for validation.</a:t>
            </a:r>
          </a:p>
          <a:p>
            <a:r>
              <a:rPr lang="en-US" sz="1400" dirty="0"/>
              <a:t>The task of CA1 requires me to convert these images into 37 by 37 pixels and 131 by 131 pixels by creating two types of Neural networks for each input size.</a:t>
            </a:r>
            <a:endParaRPr lang="en-SG" sz="1400" dirty="0"/>
          </a:p>
        </p:txBody>
      </p:sp>
      <p:pic>
        <p:nvPicPr>
          <p:cNvPr id="16" name="Picture 15" descr="A black screen with white text">
            <a:extLst>
              <a:ext uri="{FF2B5EF4-FFF2-40B4-BE49-F238E27FC236}">
                <a16:creationId xmlns:a16="http://schemas.microsoft.com/office/drawing/2014/main" id="{74EA8E75-1D35-E775-E73B-EAB723A70879}"/>
              </a:ext>
            </a:extLst>
          </p:cNvPr>
          <p:cNvPicPr>
            <a:picLocks noChangeAspect="1"/>
          </p:cNvPicPr>
          <p:nvPr/>
        </p:nvPicPr>
        <p:blipFill>
          <a:blip r:embed="rId3"/>
          <a:stretch>
            <a:fillRect/>
          </a:stretch>
        </p:blipFill>
        <p:spPr>
          <a:xfrm>
            <a:off x="-9572" y="2701416"/>
            <a:ext cx="5201004" cy="2883307"/>
          </a:xfrm>
          <a:prstGeom prst="rect">
            <a:avLst/>
          </a:prstGeom>
        </p:spPr>
      </p:pic>
      <p:pic>
        <p:nvPicPr>
          <p:cNvPr id="20" name="Picture 19">
            <a:extLst>
              <a:ext uri="{FF2B5EF4-FFF2-40B4-BE49-F238E27FC236}">
                <a16:creationId xmlns:a16="http://schemas.microsoft.com/office/drawing/2014/main" id="{F437EBB0-6D7D-51DD-1C9F-0AEE57D29740}"/>
              </a:ext>
            </a:extLst>
          </p:cNvPr>
          <p:cNvPicPr>
            <a:picLocks noChangeAspect="1"/>
          </p:cNvPicPr>
          <p:nvPr/>
        </p:nvPicPr>
        <p:blipFill>
          <a:blip r:embed="rId4"/>
          <a:stretch>
            <a:fillRect/>
          </a:stretch>
        </p:blipFill>
        <p:spPr>
          <a:xfrm>
            <a:off x="5277464" y="2241867"/>
            <a:ext cx="6886981" cy="4158933"/>
          </a:xfrm>
          <a:prstGeom prst="rect">
            <a:avLst/>
          </a:prstGeom>
        </p:spPr>
      </p:pic>
      <p:sp>
        <p:nvSpPr>
          <p:cNvPr id="21" name="TextBox 20">
            <a:extLst>
              <a:ext uri="{FF2B5EF4-FFF2-40B4-BE49-F238E27FC236}">
                <a16:creationId xmlns:a16="http://schemas.microsoft.com/office/drawing/2014/main" id="{B14533D8-B999-1E41-99FD-72782FAD38F7}"/>
              </a:ext>
            </a:extLst>
          </p:cNvPr>
          <p:cNvSpPr txBox="1"/>
          <p:nvPr/>
        </p:nvSpPr>
        <p:spPr>
          <a:xfrm>
            <a:off x="5673213" y="6449961"/>
            <a:ext cx="5920147" cy="369332"/>
          </a:xfrm>
          <a:prstGeom prst="rect">
            <a:avLst/>
          </a:prstGeom>
          <a:noFill/>
        </p:spPr>
        <p:txBody>
          <a:bodyPr wrap="none" rtlCol="0">
            <a:spAutoFit/>
          </a:bodyPr>
          <a:lstStyle/>
          <a:p>
            <a:r>
              <a:rPr lang="en-US" dirty="0"/>
              <a:t>I am defining the train, test and validation data in this code </a:t>
            </a:r>
            <a:endParaRPr lang="en-SG" dirty="0"/>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3342968" y="281541"/>
            <a:ext cx="5259554" cy="201254"/>
          </a:xfrm>
        </p:spPr>
        <p:txBody>
          <a:bodyPr/>
          <a:lstStyle/>
          <a:p>
            <a:pPr algn="ctr"/>
            <a:r>
              <a:rPr lang="en-US"/>
              <a:t>eda</a:t>
            </a:r>
            <a:endParaRPr lang="en-US" dirty="0"/>
          </a:p>
        </p:txBody>
      </p:sp>
      <p:pic>
        <p:nvPicPr>
          <p:cNvPr id="13" name="Picture 12">
            <a:extLst>
              <a:ext uri="{FF2B5EF4-FFF2-40B4-BE49-F238E27FC236}">
                <a16:creationId xmlns:a16="http://schemas.microsoft.com/office/drawing/2014/main" id="{1E59FE9A-4300-E017-86B9-70BE1286C2E7}"/>
              </a:ext>
            </a:extLst>
          </p:cNvPr>
          <p:cNvPicPr>
            <a:picLocks noChangeAspect="1"/>
          </p:cNvPicPr>
          <p:nvPr/>
        </p:nvPicPr>
        <p:blipFill>
          <a:blip r:embed="rId3"/>
          <a:stretch>
            <a:fillRect/>
          </a:stretch>
        </p:blipFill>
        <p:spPr>
          <a:xfrm>
            <a:off x="104771" y="382168"/>
            <a:ext cx="6476393" cy="3863571"/>
          </a:xfrm>
          <a:prstGeom prst="rect">
            <a:avLst/>
          </a:prstGeom>
        </p:spPr>
      </p:pic>
      <p:sp>
        <p:nvSpPr>
          <p:cNvPr id="14" name="TextBox 13">
            <a:extLst>
              <a:ext uri="{FF2B5EF4-FFF2-40B4-BE49-F238E27FC236}">
                <a16:creationId xmlns:a16="http://schemas.microsoft.com/office/drawing/2014/main" id="{5C62A293-8BE8-0FC3-283E-B9D9654F6BAB}"/>
              </a:ext>
            </a:extLst>
          </p:cNvPr>
          <p:cNvSpPr txBox="1"/>
          <p:nvPr/>
        </p:nvSpPr>
        <p:spPr>
          <a:xfrm>
            <a:off x="101354" y="4466069"/>
            <a:ext cx="6754761" cy="2308324"/>
          </a:xfrm>
          <a:prstGeom prst="rect">
            <a:avLst/>
          </a:prstGeom>
          <a:noFill/>
        </p:spPr>
        <p:txBody>
          <a:bodyPr wrap="square" rtlCol="0">
            <a:spAutoFit/>
          </a:bodyPr>
          <a:lstStyle/>
          <a:p>
            <a:r>
              <a:rPr lang="en-US" dirty="0"/>
              <a:t>From the bar charts , we can see that from the </a:t>
            </a:r>
            <a:r>
              <a:rPr lang="en-US" dirty="0" err="1"/>
              <a:t>train_data</a:t>
            </a:r>
            <a:r>
              <a:rPr lang="en-US" dirty="0"/>
              <a:t>, the 15 classes of images all have different number of images which would result in oversampling of some classes of vegetables that has more images in it. While in Test and Validation data, all of the classes have a equal number of images. After going through the train dataset , I have found out that there are some images of carrots in beans folder and copies of the same bean images and so I have decided to delete them from the train dataset.</a:t>
            </a:r>
            <a:endParaRPr lang="en-SG" dirty="0"/>
          </a:p>
        </p:txBody>
      </p:sp>
      <p:pic>
        <p:nvPicPr>
          <p:cNvPr id="4" name="Picture 3">
            <a:extLst>
              <a:ext uri="{FF2B5EF4-FFF2-40B4-BE49-F238E27FC236}">
                <a16:creationId xmlns:a16="http://schemas.microsoft.com/office/drawing/2014/main" id="{DB5F2FBA-75CD-44AA-D631-5A8218347EE6}"/>
              </a:ext>
            </a:extLst>
          </p:cNvPr>
          <p:cNvPicPr>
            <a:picLocks noChangeAspect="1"/>
          </p:cNvPicPr>
          <p:nvPr/>
        </p:nvPicPr>
        <p:blipFill>
          <a:blip r:embed="rId4"/>
          <a:stretch>
            <a:fillRect/>
          </a:stretch>
        </p:blipFill>
        <p:spPr>
          <a:xfrm>
            <a:off x="7131066" y="3593469"/>
            <a:ext cx="5060933" cy="3019161"/>
          </a:xfrm>
          <a:prstGeom prst="rect">
            <a:avLst/>
          </a:prstGeom>
        </p:spPr>
      </p:pic>
      <p:pic>
        <p:nvPicPr>
          <p:cNvPr id="7" name="Picture 6">
            <a:extLst>
              <a:ext uri="{FF2B5EF4-FFF2-40B4-BE49-F238E27FC236}">
                <a16:creationId xmlns:a16="http://schemas.microsoft.com/office/drawing/2014/main" id="{71230C30-DC8C-D4C0-97D2-15EAE8D7D759}"/>
              </a:ext>
            </a:extLst>
          </p:cNvPr>
          <p:cNvPicPr>
            <a:picLocks noChangeAspect="1"/>
          </p:cNvPicPr>
          <p:nvPr/>
        </p:nvPicPr>
        <p:blipFill>
          <a:blip r:embed="rId5"/>
          <a:stretch>
            <a:fillRect/>
          </a:stretch>
        </p:blipFill>
        <p:spPr>
          <a:xfrm>
            <a:off x="7131067" y="482794"/>
            <a:ext cx="5060933" cy="3019161"/>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1111379" y="0"/>
            <a:ext cx="3932237" cy="642320"/>
          </a:xfrm>
        </p:spPr>
        <p:txBody>
          <a:bodyPr anchor="b">
            <a:normAutofit/>
          </a:bodyPr>
          <a:lstStyle/>
          <a:p>
            <a:r>
              <a:rPr lang="en-US" dirty="0" err="1"/>
              <a:t>eda</a:t>
            </a:r>
            <a:endParaRPr lang="en-US" dirty="0"/>
          </a:p>
        </p:txBody>
      </p:sp>
      <p:sp>
        <p:nvSpPr>
          <p:cNvPr id="10" name="Slide Number Placeholder 2">
            <a:extLst>
              <a:ext uri="{FF2B5EF4-FFF2-40B4-BE49-F238E27FC236}">
                <a16:creationId xmlns:a16="http://schemas.microsoft.com/office/drawing/2014/main" id="{A439F47B-7D3B-338D-F0BD-C5B5BDAE76ED}"/>
              </a:ext>
            </a:extLst>
          </p:cNvPr>
          <p:cNvSpPr>
            <a:spLocks noGrp="1"/>
          </p:cNvSpPr>
          <p:nvPr>
            <p:ph type="sldNum" sz="quarter" idx="12"/>
          </p:nvPr>
        </p:nvSpPr>
        <p:spPr>
          <a:xfrm>
            <a:off x="10438475" y="457199"/>
            <a:ext cx="987552" cy="244503"/>
          </a:xfrm>
        </p:spPr>
        <p:txBody>
          <a:bodyPr/>
          <a:lstStyle/>
          <a:p>
            <a:pPr>
              <a:spcAft>
                <a:spcPts val="600"/>
              </a:spcAft>
            </a:pPr>
            <a:fld id="{48F63A3B-78C7-47BE-AE5E-E10140E04643}" type="slidenum">
              <a:rPr lang="en-US" smtClean="0"/>
              <a:pPr>
                <a:spcAft>
                  <a:spcPts val="600"/>
                </a:spcAft>
              </a:pPr>
              <a:t>5</a:t>
            </a:fld>
            <a:endParaRPr lang="en-US"/>
          </a:p>
        </p:txBody>
      </p:sp>
      <p:pic>
        <p:nvPicPr>
          <p:cNvPr id="5" name="Picture 4">
            <a:extLst>
              <a:ext uri="{FF2B5EF4-FFF2-40B4-BE49-F238E27FC236}">
                <a16:creationId xmlns:a16="http://schemas.microsoft.com/office/drawing/2014/main" id="{E2934112-ED58-DFF3-7FCA-96834D69F92B}"/>
              </a:ext>
            </a:extLst>
          </p:cNvPr>
          <p:cNvPicPr>
            <a:picLocks noChangeAspect="1"/>
          </p:cNvPicPr>
          <p:nvPr/>
        </p:nvPicPr>
        <p:blipFill>
          <a:blip r:embed="rId3"/>
          <a:stretch>
            <a:fillRect/>
          </a:stretch>
        </p:blipFill>
        <p:spPr>
          <a:xfrm>
            <a:off x="530942" y="701702"/>
            <a:ext cx="5093112" cy="4563855"/>
          </a:xfrm>
          <a:prstGeom prst="rect">
            <a:avLst/>
          </a:prstGeom>
          <a:noFill/>
        </p:spPr>
      </p:pic>
      <p:sp>
        <p:nvSpPr>
          <p:cNvPr id="6" name="TextBox 5">
            <a:extLst>
              <a:ext uri="{FF2B5EF4-FFF2-40B4-BE49-F238E27FC236}">
                <a16:creationId xmlns:a16="http://schemas.microsoft.com/office/drawing/2014/main" id="{6FF7B2CB-3A3E-ED86-505B-B46B462333C9}"/>
              </a:ext>
            </a:extLst>
          </p:cNvPr>
          <p:cNvSpPr txBox="1"/>
          <p:nvPr/>
        </p:nvSpPr>
        <p:spPr>
          <a:xfrm>
            <a:off x="840826" y="5447072"/>
            <a:ext cx="4473344" cy="923330"/>
          </a:xfrm>
          <a:prstGeom prst="rect">
            <a:avLst/>
          </a:prstGeom>
          <a:noFill/>
        </p:spPr>
        <p:txBody>
          <a:bodyPr wrap="square" rtlCol="0">
            <a:spAutoFit/>
          </a:bodyPr>
          <a:lstStyle/>
          <a:p>
            <a:r>
              <a:rPr lang="en-SG" dirty="0"/>
              <a:t>It can be seen that there are 15 types of different vegetables with their name labels on it.</a:t>
            </a:r>
          </a:p>
        </p:txBody>
      </p:sp>
      <p:sp>
        <p:nvSpPr>
          <p:cNvPr id="8" name="Title 1">
            <a:extLst>
              <a:ext uri="{FF2B5EF4-FFF2-40B4-BE49-F238E27FC236}">
                <a16:creationId xmlns:a16="http://schemas.microsoft.com/office/drawing/2014/main" id="{1E6957F7-9FAD-C691-3166-D51856FEBA6D}"/>
              </a:ext>
            </a:extLst>
          </p:cNvPr>
          <p:cNvSpPr txBox="1">
            <a:spLocks/>
          </p:cNvSpPr>
          <p:nvPr/>
        </p:nvSpPr>
        <p:spPr>
          <a:xfrm>
            <a:off x="7082958" y="193420"/>
            <a:ext cx="3932237" cy="642320"/>
          </a:xfrm>
          <a:prstGeom prst="rect">
            <a:avLst/>
          </a:prstGeom>
        </p:spPr>
        <p:txBody>
          <a:bodyPr vert="horz" lIns="91440" tIns="45720" rIns="91440" bIns="45720" rtlCol="0" anchor="b" anchorCtr="0">
            <a:normAutofit fontScale="70000" lnSpcReduction="20000"/>
          </a:bodyPr>
          <a:lstStyle>
            <a:lvl1pPr algn="ctr" defTabSz="914400" rtl="0" eaLnBrk="1" latinLnBrk="0" hangingPunct="1">
              <a:lnSpc>
                <a:spcPct val="100000"/>
              </a:lnSpc>
              <a:spcBef>
                <a:spcPct val="0"/>
              </a:spcBef>
              <a:buNone/>
              <a:defRPr sz="3200" b="1" kern="1200" cap="all" baseline="0">
                <a:solidFill>
                  <a:schemeClr val="accent6"/>
                </a:solidFill>
                <a:latin typeface="+mj-lt"/>
                <a:ea typeface="+mj-ea"/>
                <a:cs typeface="+mj-cs"/>
              </a:defRPr>
            </a:lvl1pPr>
          </a:lstStyle>
          <a:p>
            <a:r>
              <a:rPr lang="en-US" dirty="0"/>
              <a:t>Preprocessing of data</a:t>
            </a:r>
          </a:p>
        </p:txBody>
      </p:sp>
      <p:pic>
        <p:nvPicPr>
          <p:cNvPr id="11" name="Picture 10">
            <a:extLst>
              <a:ext uri="{FF2B5EF4-FFF2-40B4-BE49-F238E27FC236}">
                <a16:creationId xmlns:a16="http://schemas.microsoft.com/office/drawing/2014/main" id="{270923BD-30E6-17F4-9459-2E0509B7AE5B}"/>
              </a:ext>
            </a:extLst>
          </p:cNvPr>
          <p:cNvPicPr>
            <a:picLocks noChangeAspect="1"/>
          </p:cNvPicPr>
          <p:nvPr/>
        </p:nvPicPr>
        <p:blipFill>
          <a:blip r:embed="rId4"/>
          <a:stretch>
            <a:fillRect/>
          </a:stretch>
        </p:blipFill>
        <p:spPr>
          <a:xfrm>
            <a:off x="7037299" y="835740"/>
            <a:ext cx="3504702" cy="4429817"/>
          </a:xfrm>
          <a:prstGeom prst="rect">
            <a:avLst/>
          </a:prstGeom>
        </p:spPr>
      </p:pic>
      <p:sp>
        <p:nvSpPr>
          <p:cNvPr id="13" name="TextBox 12">
            <a:extLst>
              <a:ext uri="{FF2B5EF4-FFF2-40B4-BE49-F238E27FC236}">
                <a16:creationId xmlns:a16="http://schemas.microsoft.com/office/drawing/2014/main" id="{44834393-D0C2-C2AB-C4C4-E1B3A54FD4B9}"/>
              </a:ext>
            </a:extLst>
          </p:cNvPr>
          <p:cNvSpPr txBox="1"/>
          <p:nvPr/>
        </p:nvSpPr>
        <p:spPr>
          <a:xfrm>
            <a:off x="6356828" y="5316404"/>
            <a:ext cx="5612096" cy="1569660"/>
          </a:xfrm>
          <a:prstGeom prst="rect">
            <a:avLst/>
          </a:prstGeom>
          <a:noFill/>
        </p:spPr>
        <p:txBody>
          <a:bodyPr wrap="square" rtlCol="0">
            <a:spAutoFit/>
          </a:bodyPr>
          <a:lstStyle/>
          <a:p>
            <a:r>
              <a:rPr lang="en-SG" sz="1600" dirty="0"/>
              <a:t>The data is separated into x and y variables that are training, testing and validation sets  and normalization is done to the input data to scale it to 0 and 1 while one hot encoding </a:t>
            </a:r>
            <a:r>
              <a:rPr lang="en-US" sz="1600" dirty="0"/>
              <a:t>converts categorical labels into binary vectors, where each vector has a 1 in the position corresponding to the class and 0 everywhere else.</a:t>
            </a:r>
            <a:endParaRPr lang="en-SG" sz="1600" dirty="0"/>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8" y="182203"/>
            <a:ext cx="7043617" cy="746485"/>
          </a:xfrm>
        </p:spPr>
        <p:txBody>
          <a:bodyPr/>
          <a:lstStyle/>
          <a:p>
            <a:r>
              <a:rPr lang="en-US" dirty="0"/>
              <a:t>Model evaluation</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pic>
        <p:nvPicPr>
          <p:cNvPr id="10" name="Content Placeholder 9">
            <a:extLst>
              <a:ext uri="{FF2B5EF4-FFF2-40B4-BE49-F238E27FC236}">
                <a16:creationId xmlns:a16="http://schemas.microsoft.com/office/drawing/2014/main" id="{A2E6BAF8-2B27-16EF-138E-5D4591130EB3}"/>
              </a:ext>
            </a:extLst>
          </p:cNvPr>
          <p:cNvPicPr>
            <a:picLocks noGrp="1" noChangeAspect="1"/>
          </p:cNvPicPr>
          <p:nvPr>
            <p:ph idx="11"/>
          </p:nvPr>
        </p:nvPicPr>
        <p:blipFill>
          <a:blip r:embed="rId3"/>
          <a:stretch>
            <a:fillRect/>
          </a:stretch>
        </p:blipFill>
        <p:spPr>
          <a:xfrm>
            <a:off x="3893574" y="1188910"/>
            <a:ext cx="7275090" cy="4480179"/>
          </a:xfrm>
        </p:spPr>
      </p:pic>
      <p:sp>
        <p:nvSpPr>
          <p:cNvPr id="11" name="TextBox 10">
            <a:extLst>
              <a:ext uri="{FF2B5EF4-FFF2-40B4-BE49-F238E27FC236}">
                <a16:creationId xmlns:a16="http://schemas.microsoft.com/office/drawing/2014/main" id="{17CB2D8B-0848-1630-C02C-4EC7F4B1A4EF}"/>
              </a:ext>
            </a:extLst>
          </p:cNvPr>
          <p:cNvSpPr txBox="1"/>
          <p:nvPr/>
        </p:nvSpPr>
        <p:spPr>
          <a:xfrm>
            <a:off x="3893574" y="6027174"/>
            <a:ext cx="7275090" cy="646331"/>
          </a:xfrm>
          <a:prstGeom prst="rect">
            <a:avLst/>
          </a:prstGeom>
          <a:noFill/>
        </p:spPr>
        <p:txBody>
          <a:bodyPr wrap="square" rtlCol="0">
            <a:spAutoFit/>
          </a:bodyPr>
          <a:lstStyle/>
          <a:p>
            <a:r>
              <a:rPr lang="en-SG" dirty="0"/>
              <a:t>This is my create model function that takes in pixel small and pixel large and I am also defining early stopping with patience of 5. </a:t>
            </a:r>
          </a:p>
        </p:txBody>
      </p:sp>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678424" y="221453"/>
            <a:ext cx="8839201" cy="471489"/>
          </a:xfrm>
        </p:spPr>
        <p:txBody>
          <a:bodyPr/>
          <a:lstStyle/>
          <a:p>
            <a:r>
              <a:rPr lang="en-US" sz="3200" dirty="0"/>
              <a:t>Model evaluation 37 x 37 model</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pic>
        <p:nvPicPr>
          <p:cNvPr id="9" name="Content Placeholder 8">
            <a:extLst>
              <a:ext uri="{FF2B5EF4-FFF2-40B4-BE49-F238E27FC236}">
                <a16:creationId xmlns:a16="http://schemas.microsoft.com/office/drawing/2014/main" id="{3123AA94-3196-88B9-FF59-56A9407D637A}"/>
              </a:ext>
            </a:extLst>
          </p:cNvPr>
          <p:cNvPicPr>
            <a:picLocks noGrp="1" noChangeAspect="1"/>
          </p:cNvPicPr>
          <p:nvPr>
            <p:ph sz="half" idx="2"/>
          </p:nvPr>
        </p:nvPicPr>
        <p:blipFill>
          <a:blip r:embed="rId3"/>
          <a:stretch>
            <a:fillRect/>
          </a:stretch>
        </p:blipFill>
        <p:spPr>
          <a:xfrm>
            <a:off x="308183" y="928688"/>
            <a:ext cx="8416514" cy="4593156"/>
          </a:xfrm>
        </p:spPr>
      </p:pic>
      <p:sp>
        <p:nvSpPr>
          <p:cNvPr id="10" name="TextBox 9">
            <a:extLst>
              <a:ext uri="{FF2B5EF4-FFF2-40B4-BE49-F238E27FC236}">
                <a16:creationId xmlns:a16="http://schemas.microsoft.com/office/drawing/2014/main" id="{2CAFD5C1-FFEF-1843-F388-2FD313FBC153}"/>
              </a:ext>
            </a:extLst>
          </p:cNvPr>
          <p:cNvSpPr txBox="1"/>
          <p:nvPr/>
        </p:nvSpPr>
        <p:spPr>
          <a:xfrm>
            <a:off x="8993133" y="1905200"/>
            <a:ext cx="2890684" cy="646331"/>
          </a:xfrm>
          <a:prstGeom prst="rect">
            <a:avLst/>
          </a:prstGeom>
          <a:noFill/>
        </p:spPr>
        <p:txBody>
          <a:bodyPr wrap="square" rtlCol="0">
            <a:spAutoFit/>
          </a:bodyPr>
          <a:lstStyle/>
          <a:p>
            <a:r>
              <a:rPr lang="en-SG" dirty="0"/>
              <a:t>37 x 37 CNN model accuracy = 85.50%</a:t>
            </a:r>
          </a:p>
        </p:txBody>
      </p:sp>
      <p:sp>
        <p:nvSpPr>
          <p:cNvPr id="14" name="TextBox 13">
            <a:extLst>
              <a:ext uri="{FF2B5EF4-FFF2-40B4-BE49-F238E27FC236}">
                <a16:creationId xmlns:a16="http://schemas.microsoft.com/office/drawing/2014/main" id="{99F0685A-71E8-BFCA-0870-C5F461E3D0B8}"/>
              </a:ext>
            </a:extLst>
          </p:cNvPr>
          <p:cNvSpPr txBox="1"/>
          <p:nvPr/>
        </p:nvSpPr>
        <p:spPr>
          <a:xfrm>
            <a:off x="308183" y="5826948"/>
            <a:ext cx="8509510" cy="830997"/>
          </a:xfrm>
          <a:prstGeom prst="rect">
            <a:avLst/>
          </a:prstGeom>
          <a:noFill/>
        </p:spPr>
        <p:txBody>
          <a:bodyPr wrap="square">
            <a:spAutoFit/>
          </a:bodyPr>
          <a:lstStyle/>
          <a:p>
            <a:r>
              <a:rPr lang="en-US" sz="1600" dirty="0"/>
              <a:t>From the graph, we can see that the validation accuracy is lower than the training accuracy, and the validation loss is higher than the training loss, which shows that there may be some overfitting.</a:t>
            </a:r>
            <a:endParaRPr lang="en-SG" sz="1600" dirty="0"/>
          </a:p>
        </p:txBody>
      </p:sp>
      <p:sp>
        <p:nvSpPr>
          <p:cNvPr id="18" name="TextBox 17">
            <a:extLst>
              <a:ext uri="{FF2B5EF4-FFF2-40B4-BE49-F238E27FC236}">
                <a16:creationId xmlns:a16="http://schemas.microsoft.com/office/drawing/2014/main" id="{3588913F-3081-5E11-B03F-48B644CA4F0B}"/>
              </a:ext>
            </a:extLst>
          </p:cNvPr>
          <p:cNvSpPr txBox="1"/>
          <p:nvPr/>
        </p:nvSpPr>
        <p:spPr>
          <a:xfrm>
            <a:off x="9061958" y="1355037"/>
            <a:ext cx="2432894" cy="369332"/>
          </a:xfrm>
          <a:prstGeom prst="rect">
            <a:avLst/>
          </a:prstGeom>
          <a:noFill/>
        </p:spPr>
        <p:txBody>
          <a:bodyPr wrap="square" rtlCol="0">
            <a:spAutoFit/>
          </a:bodyPr>
          <a:lstStyle/>
          <a:p>
            <a:r>
              <a:rPr lang="en-SG" dirty="0"/>
              <a:t>Epochs: 27</a:t>
            </a:r>
          </a:p>
        </p:txBody>
      </p:sp>
    </p:spTree>
    <p:extLst>
      <p:ext uri="{BB962C8B-B14F-4D97-AF65-F5344CB8AC3E}">
        <p14:creationId xmlns:p14="http://schemas.microsoft.com/office/powerpoint/2010/main" val="246859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7B15-14C2-4746-FB10-BD263B1BD223}"/>
              </a:ext>
            </a:extLst>
          </p:cNvPr>
          <p:cNvSpPr>
            <a:spLocks noGrp="1"/>
          </p:cNvSpPr>
          <p:nvPr>
            <p:ph type="title"/>
          </p:nvPr>
        </p:nvSpPr>
        <p:spPr>
          <a:xfrm>
            <a:off x="49161" y="27076"/>
            <a:ext cx="10094346" cy="619432"/>
          </a:xfrm>
        </p:spPr>
        <p:txBody>
          <a:bodyPr/>
          <a:lstStyle/>
          <a:p>
            <a:r>
              <a:rPr lang="en-SG" sz="3200" dirty="0"/>
              <a:t>Model evaluation 131 x 131 model</a:t>
            </a:r>
          </a:p>
        </p:txBody>
      </p:sp>
      <p:sp>
        <p:nvSpPr>
          <p:cNvPr id="3" name="Slide Number Placeholder 2">
            <a:extLst>
              <a:ext uri="{FF2B5EF4-FFF2-40B4-BE49-F238E27FC236}">
                <a16:creationId xmlns:a16="http://schemas.microsoft.com/office/drawing/2014/main" id="{F63788E4-6E50-C39B-C5BF-C718F25ADABB}"/>
              </a:ext>
            </a:extLst>
          </p:cNvPr>
          <p:cNvSpPr>
            <a:spLocks noGrp="1"/>
          </p:cNvSpPr>
          <p:nvPr>
            <p:ph type="sldNum" sz="quarter" idx="10"/>
          </p:nvPr>
        </p:nvSpPr>
        <p:spPr/>
        <p:txBody>
          <a:bodyPr/>
          <a:lstStyle/>
          <a:p>
            <a:fld id="{48F63A3B-78C7-47BE-AE5E-E10140E04643}" type="slidenum">
              <a:rPr lang="en-US" smtClean="0"/>
              <a:pPr/>
              <a:t>8</a:t>
            </a:fld>
            <a:endParaRPr lang="en-US" dirty="0"/>
          </a:p>
        </p:txBody>
      </p:sp>
      <p:pic>
        <p:nvPicPr>
          <p:cNvPr id="7" name="Content Placeholder 6">
            <a:extLst>
              <a:ext uri="{FF2B5EF4-FFF2-40B4-BE49-F238E27FC236}">
                <a16:creationId xmlns:a16="http://schemas.microsoft.com/office/drawing/2014/main" id="{C7630295-EE29-F587-009D-B0933165B0BE}"/>
              </a:ext>
            </a:extLst>
          </p:cNvPr>
          <p:cNvPicPr>
            <a:picLocks noGrp="1" noChangeAspect="1"/>
          </p:cNvPicPr>
          <p:nvPr>
            <p:ph sz="half" idx="2"/>
          </p:nvPr>
        </p:nvPicPr>
        <p:blipFill>
          <a:blip r:embed="rId2"/>
          <a:stretch>
            <a:fillRect/>
          </a:stretch>
        </p:blipFill>
        <p:spPr>
          <a:xfrm>
            <a:off x="135157" y="692943"/>
            <a:ext cx="8743372" cy="4646202"/>
          </a:xfrm>
        </p:spPr>
      </p:pic>
      <p:sp>
        <p:nvSpPr>
          <p:cNvPr id="9" name="TextBox 8">
            <a:extLst>
              <a:ext uri="{FF2B5EF4-FFF2-40B4-BE49-F238E27FC236}">
                <a16:creationId xmlns:a16="http://schemas.microsoft.com/office/drawing/2014/main" id="{7A0FA929-5994-203F-E760-CFBFC7413398}"/>
              </a:ext>
            </a:extLst>
          </p:cNvPr>
          <p:cNvSpPr txBox="1"/>
          <p:nvPr/>
        </p:nvSpPr>
        <p:spPr>
          <a:xfrm>
            <a:off x="9026013" y="2116082"/>
            <a:ext cx="2605548" cy="646331"/>
          </a:xfrm>
          <a:prstGeom prst="rect">
            <a:avLst/>
          </a:prstGeom>
          <a:noFill/>
        </p:spPr>
        <p:txBody>
          <a:bodyPr wrap="square">
            <a:spAutoFit/>
          </a:bodyPr>
          <a:lstStyle/>
          <a:p>
            <a:r>
              <a:rPr lang="en-SG" dirty="0"/>
              <a:t>131 x 131 CNN model accuracy =  73.67%</a:t>
            </a:r>
          </a:p>
        </p:txBody>
      </p:sp>
      <p:sp>
        <p:nvSpPr>
          <p:cNvPr id="10" name="TextBox 9">
            <a:extLst>
              <a:ext uri="{FF2B5EF4-FFF2-40B4-BE49-F238E27FC236}">
                <a16:creationId xmlns:a16="http://schemas.microsoft.com/office/drawing/2014/main" id="{0DAD1DB2-89DA-30CA-863F-544FEA1F0000}"/>
              </a:ext>
            </a:extLst>
          </p:cNvPr>
          <p:cNvSpPr txBox="1"/>
          <p:nvPr/>
        </p:nvSpPr>
        <p:spPr>
          <a:xfrm>
            <a:off x="9026013" y="1720645"/>
            <a:ext cx="1592826" cy="369332"/>
          </a:xfrm>
          <a:prstGeom prst="rect">
            <a:avLst/>
          </a:prstGeom>
          <a:noFill/>
        </p:spPr>
        <p:txBody>
          <a:bodyPr wrap="square" rtlCol="0">
            <a:spAutoFit/>
          </a:bodyPr>
          <a:lstStyle/>
          <a:p>
            <a:r>
              <a:rPr lang="en-SG" dirty="0"/>
              <a:t>Epochs: 11</a:t>
            </a:r>
          </a:p>
        </p:txBody>
      </p:sp>
      <p:sp>
        <p:nvSpPr>
          <p:cNvPr id="15" name="TextBox 14">
            <a:extLst>
              <a:ext uri="{FF2B5EF4-FFF2-40B4-BE49-F238E27FC236}">
                <a16:creationId xmlns:a16="http://schemas.microsoft.com/office/drawing/2014/main" id="{0BD3E72A-5181-F16C-4051-95D169F37E8A}"/>
              </a:ext>
            </a:extLst>
          </p:cNvPr>
          <p:cNvSpPr txBox="1"/>
          <p:nvPr/>
        </p:nvSpPr>
        <p:spPr>
          <a:xfrm>
            <a:off x="401875" y="5749558"/>
            <a:ext cx="8209936" cy="1077218"/>
          </a:xfrm>
          <a:prstGeom prst="rect">
            <a:avLst/>
          </a:prstGeom>
          <a:noFill/>
        </p:spPr>
        <p:txBody>
          <a:bodyPr wrap="square">
            <a:spAutoFit/>
          </a:bodyPr>
          <a:lstStyle/>
          <a:p>
            <a:r>
              <a:rPr lang="en-US" sz="1600" dirty="0"/>
              <a:t>From the graph, we can see that the validation accuracy stays the same and the validation loss decreases at a slower rate after around epoch 4, which could indicate some degree of overfitting.</a:t>
            </a:r>
          </a:p>
          <a:p>
            <a:endParaRPr lang="en-SG" sz="1600" dirty="0"/>
          </a:p>
        </p:txBody>
      </p:sp>
    </p:spTree>
    <p:extLst>
      <p:ext uri="{BB962C8B-B14F-4D97-AF65-F5344CB8AC3E}">
        <p14:creationId xmlns:p14="http://schemas.microsoft.com/office/powerpoint/2010/main" val="113285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422787" y="106899"/>
            <a:ext cx="11769213" cy="350300"/>
          </a:xfrm>
        </p:spPr>
        <p:txBody>
          <a:bodyPr/>
          <a:lstStyle/>
          <a:p>
            <a:r>
              <a:rPr lang="en-US" sz="2800" dirty="0"/>
              <a:t>Model improvement with data augmentation</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pic>
        <p:nvPicPr>
          <p:cNvPr id="12" name="Picture 11">
            <a:extLst>
              <a:ext uri="{FF2B5EF4-FFF2-40B4-BE49-F238E27FC236}">
                <a16:creationId xmlns:a16="http://schemas.microsoft.com/office/drawing/2014/main" id="{CC345E76-56DC-EB7F-920D-6BAE16779538}"/>
              </a:ext>
            </a:extLst>
          </p:cNvPr>
          <p:cNvPicPr>
            <a:picLocks noChangeAspect="1"/>
          </p:cNvPicPr>
          <p:nvPr/>
        </p:nvPicPr>
        <p:blipFill>
          <a:blip r:embed="rId3"/>
          <a:stretch>
            <a:fillRect/>
          </a:stretch>
        </p:blipFill>
        <p:spPr>
          <a:xfrm>
            <a:off x="506289" y="692943"/>
            <a:ext cx="3829584" cy="4048690"/>
          </a:xfrm>
          <a:prstGeom prst="rect">
            <a:avLst/>
          </a:prstGeom>
        </p:spPr>
      </p:pic>
      <p:sp>
        <p:nvSpPr>
          <p:cNvPr id="15" name="TextBox 14">
            <a:extLst>
              <a:ext uri="{FF2B5EF4-FFF2-40B4-BE49-F238E27FC236}">
                <a16:creationId xmlns:a16="http://schemas.microsoft.com/office/drawing/2014/main" id="{24635471-E222-9F1E-980F-73B5CAA0FFCD}"/>
              </a:ext>
            </a:extLst>
          </p:cNvPr>
          <p:cNvSpPr txBox="1"/>
          <p:nvPr/>
        </p:nvSpPr>
        <p:spPr>
          <a:xfrm>
            <a:off x="422787" y="5093416"/>
            <a:ext cx="3829584" cy="646331"/>
          </a:xfrm>
          <a:prstGeom prst="rect">
            <a:avLst/>
          </a:prstGeom>
          <a:noFill/>
        </p:spPr>
        <p:txBody>
          <a:bodyPr wrap="square" rtlCol="0">
            <a:spAutoFit/>
          </a:bodyPr>
          <a:lstStyle/>
          <a:p>
            <a:r>
              <a:rPr lang="en-SG" dirty="0"/>
              <a:t>Defined two data </a:t>
            </a:r>
            <a:r>
              <a:rPr lang="en-SG" dirty="0" err="1"/>
              <a:t>aug</a:t>
            </a:r>
            <a:r>
              <a:rPr lang="en-SG" dirty="0"/>
              <a:t> generator for small and large model</a:t>
            </a:r>
          </a:p>
        </p:txBody>
      </p:sp>
      <p:pic>
        <p:nvPicPr>
          <p:cNvPr id="17" name="Picture 16">
            <a:extLst>
              <a:ext uri="{FF2B5EF4-FFF2-40B4-BE49-F238E27FC236}">
                <a16:creationId xmlns:a16="http://schemas.microsoft.com/office/drawing/2014/main" id="{4D858AC7-95E8-741F-7266-C18D8961DECB}"/>
              </a:ext>
            </a:extLst>
          </p:cNvPr>
          <p:cNvPicPr>
            <a:picLocks noChangeAspect="1"/>
          </p:cNvPicPr>
          <p:nvPr/>
        </p:nvPicPr>
        <p:blipFill>
          <a:blip r:embed="rId4"/>
          <a:stretch>
            <a:fillRect/>
          </a:stretch>
        </p:blipFill>
        <p:spPr>
          <a:xfrm>
            <a:off x="5258861" y="692943"/>
            <a:ext cx="2723382" cy="2697258"/>
          </a:xfrm>
          <a:prstGeom prst="rect">
            <a:avLst/>
          </a:prstGeom>
        </p:spPr>
      </p:pic>
      <p:pic>
        <p:nvPicPr>
          <p:cNvPr id="19" name="Picture 18">
            <a:extLst>
              <a:ext uri="{FF2B5EF4-FFF2-40B4-BE49-F238E27FC236}">
                <a16:creationId xmlns:a16="http://schemas.microsoft.com/office/drawing/2014/main" id="{7A39CDD8-ED21-DB6F-D3BB-848FDA0BB9B9}"/>
              </a:ext>
            </a:extLst>
          </p:cNvPr>
          <p:cNvPicPr>
            <a:picLocks noChangeAspect="1"/>
          </p:cNvPicPr>
          <p:nvPr/>
        </p:nvPicPr>
        <p:blipFill>
          <a:blip r:embed="rId5"/>
          <a:stretch>
            <a:fillRect/>
          </a:stretch>
        </p:blipFill>
        <p:spPr>
          <a:xfrm>
            <a:off x="8168849" y="723898"/>
            <a:ext cx="2908836" cy="2697258"/>
          </a:xfrm>
          <a:prstGeom prst="rect">
            <a:avLst/>
          </a:prstGeom>
        </p:spPr>
      </p:pic>
      <p:pic>
        <p:nvPicPr>
          <p:cNvPr id="21" name="Picture 20">
            <a:extLst>
              <a:ext uri="{FF2B5EF4-FFF2-40B4-BE49-F238E27FC236}">
                <a16:creationId xmlns:a16="http://schemas.microsoft.com/office/drawing/2014/main" id="{4F4E14FD-8538-E2ED-747E-ECF44B5EAB3E}"/>
              </a:ext>
            </a:extLst>
          </p:cNvPr>
          <p:cNvPicPr>
            <a:picLocks noChangeAspect="1"/>
          </p:cNvPicPr>
          <p:nvPr/>
        </p:nvPicPr>
        <p:blipFill>
          <a:blip r:embed="rId6"/>
          <a:stretch>
            <a:fillRect/>
          </a:stretch>
        </p:blipFill>
        <p:spPr>
          <a:xfrm>
            <a:off x="5147206" y="3651998"/>
            <a:ext cx="2938141" cy="2882835"/>
          </a:xfrm>
          <a:prstGeom prst="rect">
            <a:avLst/>
          </a:prstGeom>
        </p:spPr>
      </p:pic>
      <p:pic>
        <p:nvPicPr>
          <p:cNvPr id="23" name="Picture 22">
            <a:extLst>
              <a:ext uri="{FF2B5EF4-FFF2-40B4-BE49-F238E27FC236}">
                <a16:creationId xmlns:a16="http://schemas.microsoft.com/office/drawing/2014/main" id="{55AE1B87-B9AF-3A43-2C06-D046B6E5930C}"/>
              </a:ext>
            </a:extLst>
          </p:cNvPr>
          <p:cNvPicPr>
            <a:picLocks noChangeAspect="1"/>
          </p:cNvPicPr>
          <p:nvPr/>
        </p:nvPicPr>
        <p:blipFill>
          <a:blip r:embed="rId7"/>
          <a:stretch>
            <a:fillRect/>
          </a:stretch>
        </p:blipFill>
        <p:spPr>
          <a:xfrm>
            <a:off x="8168849" y="3651998"/>
            <a:ext cx="2938141" cy="2882836"/>
          </a:xfrm>
          <a:prstGeom prst="rect">
            <a:avLst/>
          </a:prstGeom>
        </p:spPr>
      </p:pic>
      <p:sp>
        <p:nvSpPr>
          <p:cNvPr id="24" name="TextBox 23">
            <a:extLst>
              <a:ext uri="{FF2B5EF4-FFF2-40B4-BE49-F238E27FC236}">
                <a16:creationId xmlns:a16="http://schemas.microsoft.com/office/drawing/2014/main" id="{289A9471-F598-D98D-B29F-497C7231964D}"/>
              </a:ext>
            </a:extLst>
          </p:cNvPr>
          <p:cNvSpPr txBox="1"/>
          <p:nvPr/>
        </p:nvSpPr>
        <p:spPr>
          <a:xfrm>
            <a:off x="6347903" y="384063"/>
            <a:ext cx="3640740" cy="369332"/>
          </a:xfrm>
          <a:prstGeom prst="rect">
            <a:avLst/>
          </a:prstGeom>
          <a:noFill/>
        </p:spPr>
        <p:txBody>
          <a:bodyPr wrap="none" rtlCol="0">
            <a:spAutoFit/>
          </a:bodyPr>
          <a:lstStyle/>
          <a:p>
            <a:r>
              <a:rPr lang="en-SG" dirty="0"/>
              <a:t>Resized and rescaled 37 x 37 images</a:t>
            </a:r>
          </a:p>
        </p:txBody>
      </p:sp>
      <p:sp>
        <p:nvSpPr>
          <p:cNvPr id="25" name="TextBox 24">
            <a:extLst>
              <a:ext uri="{FF2B5EF4-FFF2-40B4-BE49-F238E27FC236}">
                <a16:creationId xmlns:a16="http://schemas.microsoft.com/office/drawing/2014/main" id="{8B1E37E6-665E-952C-87F6-FC5A080A8F0C}"/>
              </a:ext>
            </a:extLst>
          </p:cNvPr>
          <p:cNvSpPr txBox="1"/>
          <p:nvPr/>
        </p:nvSpPr>
        <p:spPr>
          <a:xfrm>
            <a:off x="5874086" y="6534833"/>
            <a:ext cx="5454992" cy="369332"/>
          </a:xfrm>
          <a:prstGeom prst="rect">
            <a:avLst/>
          </a:prstGeom>
          <a:noFill/>
        </p:spPr>
        <p:txBody>
          <a:bodyPr wrap="square" rtlCol="0">
            <a:spAutoFit/>
          </a:bodyPr>
          <a:lstStyle/>
          <a:p>
            <a:r>
              <a:rPr lang="en-SG" dirty="0"/>
              <a:t>Resized and rescaled the 131 x 131 images</a:t>
            </a:r>
          </a:p>
        </p:txBody>
      </p:sp>
    </p:spTree>
    <p:extLst>
      <p:ext uri="{BB962C8B-B14F-4D97-AF65-F5344CB8AC3E}">
        <p14:creationId xmlns:p14="http://schemas.microsoft.com/office/powerpoint/2010/main" val="194161964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{C54E272B-404E-4E9E-B6BE-2B28D3831451}tf78438558_win32</Template>
  <TotalTime>1138</TotalTime>
  <Words>2006</Words>
  <Application>Microsoft Office PowerPoint</Application>
  <PresentationFormat>Widescreen</PresentationFormat>
  <Paragraphs>109</Paragraphs>
  <Slides>28</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 Black</vt:lpstr>
      <vt:lpstr>Calibri</vt:lpstr>
      <vt:lpstr>Sabon Next LT</vt:lpstr>
      <vt:lpstr>Custom</vt:lpstr>
      <vt:lpstr>CA1 DELE cnn    by: adam 2317425 </vt:lpstr>
      <vt:lpstr>Table of content</vt:lpstr>
      <vt:lpstr>Background research and EDA</vt:lpstr>
      <vt:lpstr>eda</vt:lpstr>
      <vt:lpstr>eda</vt:lpstr>
      <vt:lpstr>Model evaluation</vt:lpstr>
      <vt:lpstr>Model evaluation 37 x 37 model</vt:lpstr>
      <vt:lpstr>Model evaluation 131 x 131 model</vt:lpstr>
      <vt:lpstr>Model improvement with data augmentation</vt:lpstr>
      <vt:lpstr>Model improvement with data augmentation</vt:lpstr>
      <vt:lpstr>Model improvement with data augmentation</vt:lpstr>
      <vt:lpstr>Model improvement with hypertuning 37 x 37 model</vt:lpstr>
      <vt:lpstr>Hypertuning 131 x 131 model</vt:lpstr>
      <vt:lpstr>Final evaluation</vt:lpstr>
      <vt:lpstr>Ca1 dele rnn</vt:lpstr>
      <vt:lpstr>Table of content</vt:lpstr>
      <vt:lpstr>Background research </vt:lpstr>
      <vt:lpstr>EDA</vt:lpstr>
      <vt:lpstr>Feature engineering</vt:lpstr>
      <vt:lpstr>Feature engineering</vt:lpstr>
      <vt:lpstr>Preprocessing of data</vt:lpstr>
      <vt:lpstr>Model evaluation</vt:lpstr>
      <vt:lpstr>Model evaluation</vt:lpstr>
      <vt:lpstr>Model evaluation</vt:lpstr>
      <vt:lpstr>Model improvement (lstm) </vt:lpstr>
      <vt:lpstr>Model improvement ( bidirectional lstm)</vt:lpstr>
      <vt:lpstr>Model improvement</vt:lpstr>
      <vt:lpstr>Final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subject/>
  <dc:creator>ADAM BIN ROSLAN</dc:creator>
  <cp:lastModifiedBy>ADAM BIN ROSLAN</cp:lastModifiedBy>
  <cp:revision>6</cp:revision>
  <dcterms:created xsi:type="dcterms:W3CDTF">2024-05-16T16:04:44Z</dcterms:created>
  <dcterms:modified xsi:type="dcterms:W3CDTF">2024-05-19T16:58:43Z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